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1" r:id="rId5"/>
    <p:sldId id="264" r:id="rId6"/>
    <p:sldId id="265" r:id="rId7"/>
    <p:sldId id="266" r:id="rId8"/>
    <p:sldId id="259" r:id="rId9"/>
    <p:sldId id="262" r:id="rId10"/>
    <p:sldId id="263" r:id="rId11"/>
    <p:sldId id="26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11EDD-2B3C-4564-9148-E51F0F62271E}" v="206" dt="2023-12-11T15:14:12.039"/>
    <p1510:client id="{971A0D00-82A5-5800-8F7F-37BE4BF8FE29}" v="16" dt="2023-12-11T03:39:11.321"/>
    <p1510:client id="{FC3AEA63-D6C9-B844-B435-CA5C3F44C9CA}" v="55" dt="2023-12-11T15:10:14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04EF9-8F94-8548-946E-8C4D3C242D21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BB6AA46-5B7B-B640-AFB4-057D9C2A2545}">
      <dgm:prSet phldrT="[Text]"/>
      <dgm:spPr/>
      <dgm:t>
        <a:bodyPr/>
        <a:lstStyle/>
        <a:p>
          <a:r>
            <a:rPr lang="en-US"/>
            <a:t>Dataset</a:t>
          </a:r>
        </a:p>
        <a:p>
          <a:r>
            <a:rPr lang="en-US" b="1"/>
            <a:t>(100%)</a:t>
          </a:r>
        </a:p>
      </dgm:t>
    </dgm:pt>
    <dgm:pt modelId="{8B94B3BA-084D-9048-AB73-BAF73EF2A5C6}" type="parTrans" cxnId="{AFDBAE02-D952-EC49-9B69-1917913F3CDA}">
      <dgm:prSet/>
      <dgm:spPr/>
      <dgm:t>
        <a:bodyPr/>
        <a:lstStyle/>
        <a:p>
          <a:endParaRPr lang="en-US"/>
        </a:p>
      </dgm:t>
    </dgm:pt>
    <dgm:pt modelId="{822396FE-75DD-2649-8920-02684DD5527F}" type="sibTrans" cxnId="{AFDBAE02-D952-EC49-9B69-1917913F3CDA}">
      <dgm:prSet/>
      <dgm:spPr/>
      <dgm:t>
        <a:bodyPr/>
        <a:lstStyle/>
        <a:p>
          <a:endParaRPr lang="en-US"/>
        </a:p>
      </dgm:t>
    </dgm:pt>
    <dgm:pt modelId="{C8B57C96-A78A-234D-97E8-050C972791FB}">
      <dgm:prSet phldrT="[Text]"/>
      <dgm:spPr/>
      <dgm:t>
        <a:bodyPr/>
        <a:lstStyle/>
        <a:p>
          <a:r>
            <a:rPr lang="en-US" b="1"/>
            <a:t>(90%)</a:t>
          </a:r>
        </a:p>
      </dgm:t>
    </dgm:pt>
    <dgm:pt modelId="{120A7400-552B-ED4D-87E2-F46D6286C34A}" type="parTrans" cxnId="{8E2B69C4-DB5F-D044-94BC-C55ACF5E65B2}">
      <dgm:prSet/>
      <dgm:spPr/>
      <dgm:t>
        <a:bodyPr/>
        <a:lstStyle/>
        <a:p>
          <a:endParaRPr lang="en-US"/>
        </a:p>
      </dgm:t>
    </dgm:pt>
    <dgm:pt modelId="{F035B8DE-C321-EC49-8C6E-7F6742C9AA6C}" type="sibTrans" cxnId="{8E2B69C4-DB5F-D044-94BC-C55ACF5E65B2}">
      <dgm:prSet/>
      <dgm:spPr/>
      <dgm:t>
        <a:bodyPr/>
        <a:lstStyle/>
        <a:p>
          <a:endParaRPr lang="en-US"/>
        </a:p>
      </dgm:t>
    </dgm:pt>
    <dgm:pt modelId="{78CEFB6C-5213-E24E-8D06-683F3EF08814}">
      <dgm:prSet phldrT="[Text]"/>
      <dgm:spPr/>
      <dgm:t>
        <a:bodyPr/>
        <a:lstStyle/>
        <a:p>
          <a:r>
            <a:rPr lang="en-US"/>
            <a:t>Testing</a:t>
          </a:r>
        </a:p>
        <a:p>
          <a:r>
            <a:rPr lang="en-US" b="1"/>
            <a:t>(10%)</a:t>
          </a:r>
        </a:p>
      </dgm:t>
    </dgm:pt>
    <dgm:pt modelId="{BCE3BD72-8952-1D4B-B091-D21DFEFFF4B4}" type="parTrans" cxnId="{35D42226-0865-0E4B-BA71-4ECFEADEDF14}">
      <dgm:prSet/>
      <dgm:spPr/>
      <dgm:t>
        <a:bodyPr/>
        <a:lstStyle/>
        <a:p>
          <a:endParaRPr lang="en-US"/>
        </a:p>
      </dgm:t>
    </dgm:pt>
    <dgm:pt modelId="{4C5412CE-2DFE-A644-A215-35BADC781103}" type="sibTrans" cxnId="{35D42226-0865-0E4B-BA71-4ECFEADEDF14}">
      <dgm:prSet/>
      <dgm:spPr/>
      <dgm:t>
        <a:bodyPr/>
        <a:lstStyle/>
        <a:p>
          <a:endParaRPr lang="en-US"/>
        </a:p>
      </dgm:t>
    </dgm:pt>
    <dgm:pt modelId="{A87A3504-13DC-C644-980C-5F5C843F5FF9}">
      <dgm:prSet/>
      <dgm:spPr/>
      <dgm:t>
        <a:bodyPr/>
        <a:lstStyle/>
        <a:p>
          <a:r>
            <a:rPr lang="en-US"/>
            <a:t>Training</a:t>
          </a:r>
        </a:p>
        <a:p>
          <a:r>
            <a:rPr lang="en-US" b="1"/>
            <a:t>(10%)</a:t>
          </a:r>
        </a:p>
      </dgm:t>
    </dgm:pt>
    <dgm:pt modelId="{4F3CB04E-6D4E-D248-BC41-FFAE4C8A6061}" type="parTrans" cxnId="{035B5F6F-040B-3F4D-82F4-2CAFD6C6DF0A}">
      <dgm:prSet/>
      <dgm:spPr/>
      <dgm:t>
        <a:bodyPr/>
        <a:lstStyle/>
        <a:p>
          <a:endParaRPr lang="en-US"/>
        </a:p>
      </dgm:t>
    </dgm:pt>
    <dgm:pt modelId="{1D45E669-0CDC-D24A-B40B-BA708F9EE1AC}" type="sibTrans" cxnId="{035B5F6F-040B-3F4D-82F4-2CAFD6C6DF0A}">
      <dgm:prSet/>
      <dgm:spPr/>
      <dgm:t>
        <a:bodyPr/>
        <a:lstStyle/>
        <a:p>
          <a:endParaRPr lang="en-US"/>
        </a:p>
      </dgm:t>
    </dgm:pt>
    <dgm:pt modelId="{AC655E0B-E2E0-4160-AFF4-97F1E67318CF}">
      <dgm:prSet/>
      <dgm:spPr/>
      <dgm:t>
        <a:bodyPr/>
        <a:lstStyle/>
        <a:p>
          <a:r>
            <a:rPr lang="en-US"/>
            <a:t>Validation</a:t>
          </a:r>
        </a:p>
        <a:p>
          <a:r>
            <a:rPr lang="en-US" b="1"/>
            <a:t>(90%)</a:t>
          </a:r>
          <a:endParaRPr lang="en-GB"/>
        </a:p>
      </dgm:t>
    </dgm:pt>
    <dgm:pt modelId="{7C9B6663-2ED3-4A7D-93C8-5254DF0EB2DE}" type="parTrans" cxnId="{AE826171-8D4C-4926-9AC5-D80A392503AC}">
      <dgm:prSet/>
      <dgm:spPr/>
      <dgm:t>
        <a:bodyPr/>
        <a:lstStyle/>
        <a:p>
          <a:endParaRPr lang="en-GB"/>
        </a:p>
      </dgm:t>
    </dgm:pt>
    <dgm:pt modelId="{7468EB80-5C7D-40FC-9E1F-5C9AF99FBC81}" type="sibTrans" cxnId="{AE826171-8D4C-4926-9AC5-D80A392503AC}">
      <dgm:prSet/>
      <dgm:spPr/>
      <dgm:t>
        <a:bodyPr/>
        <a:lstStyle/>
        <a:p>
          <a:endParaRPr lang="en-GB"/>
        </a:p>
      </dgm:t>
    </dgm:pt>
    <dgm:pt modelId="{8AF3CB0E-851F-194A-B20A-1D073D3C61D5}" type="pres">
      <dgm:prSet presAssocID="{6A804EF9-8F94-8548-946E-8C4D3C242D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C81BF8-10F8-C446-B0F5-257405ED3CB8}" type="pres">
      <dgm:prSet presAssocID="{FBB6AA46-5B7B-B640-AFB4-057D9C2A2545}" presName="hierRoot1" presStyleCnt="0">
        <dgm:presLayoutVars>
          <dgm:hierBranch val="init"/>
        </dgm:presLayoutVars>
      </dgm:prSet>
      <dgm:spPr/>
    </dgm:pt>
    <dgm:pt modelId="{70D02871-7521-3E49-B842-BE3637C0BF3A}" type="pres">
      <dgm:prSet presAssocID="{FBB6AA46-5B7B-B640-AFB4-057D9C2A2545}" presName="rootComposite1" presStyleCnt="0"/>
      <dgm:spPr/>
    </dgm:pt>
    <dgm:pt modelId="{5E081631-8466-6247-A34E-55D2C7A302E5}" type="pres">
      <dgm:prSet presAssocID="{FBB6AA46-5B7B-B640-AFB4-057D9C2A2545}" presName="rootText1" presStyleLbl="node0" presStyleIdx="0" presStyleCnt="1">
        <dgm:presLayoutVars>
          <dgm:chPref val="3"/>
        </dgm:presLayoutVars>
      </dgm:prSet>
      <dgm:spPr/>
    </dgm:pt>
    <dgm:pt modelId="{5BA8ED7F-F474-F040-8325-DF1109F42A8A}" type="pres">
      <dgm:prSet presAssocID="{FBB6AA46-5B7B-B640-AFB4-057D9C2A2545}" presName="rootConnector1" presStyleLbl="node1" presStyleIdx="0" presStyleCnt="0"/>
      <dgm:spPr/>
    </dgm:pt>
    <dgm:pt modelId="{0D875EAF-7FFE-324B-9445-CF545153DEF0}" type="pres">
      <dgm:prSet presAssocID="{FBB6AA46-5B7B-B640-AFB4-057D9C2A2545}" presName="hierChild2" presStyleCnt="0"/>
      <dgm:spPr/>
    </dgm:pt>
    <dgm:pt modelId="{753E4E23-609E-0543-B9A9-CBB7C09C9801}" type="pres">
      <dgm:prSet presAssocID="{120A7400-552B-ED4D-87E2-F46D6286C34A}" presName="Name37" presStyleLbl="parChTrans1D2" presStyleIdx="0" presStyleCnt="2"/>
      <dgm:spPr/>
    </dgm:pt>
    <dgm:pt modelId="{C15DB842-2323-0242-BE46-5FAEBFF7B41A}" type="pres">
      <dgm:prSet presAssocID="{C8B57C96-A78A-234D-97E8-050C972791FB}" presName="hierRoot2" presStyleCnt="0">
        <dgm:presLayoutVars>
          <dgm:hierBranch val="l"/>
        </dgm:presLayoutVars>
      </dgm:prSet>
      <dgm:spPr/>
    </dgm:pt>
    <dgm:pt modelId="{41B30D0D-D9D7-1B41-B495-B6CA58C38A12}" type="pres">
      <dgm:prSet presAssocID="{C8B57C96-A78A-234D-97E8-050C972791FB}" presName="rootComposite" presStyleCnt="0"/>
      <dgm:spPr/>
    </dgm:pt>
    <dgm:pt modelId="{29551E53-197D-1B4E-8A9F-44D6A80F7E47}" type="pres">
      <dgm:prSet presAssocID="{C8B57C96-A78A-234D-97E8-050C972791FB}" presName="rootText" presStyleLbl="node2" presStyleIdx="0" presStyleCnt="2">
        <dgm:presLayoutVars>
          <dgm:chPref val="3"/>
        </dgm:presLayoutVars>
      </dgm:prSet>
      <dgm:spPr/>
    </dgm:pt>
    <dgm:pt modelId="{72323F2C-4919-BF4F-A499-CAACE590733E}" type="pres">
      <dgm:prSet presAssocID="{C8B57C96-A78A-234D-97E8-050C972791FB}" presName="rootConnector" presStyleLbl="node2" presStyleIdx="0" presStyleCnt="2"/>
      <dgm:spPr/>
    </dgm:pt>
    <dgm:pt modelId="{2FDE556A-968A-5A49-B822-4F94F2BEA8A1}" type="pres">
      <dgm:prSet presAssocID="{C8B57C96-A78A-234D-97E8-050C972791FB}" presName="hierChild4" presStyleCnt="0"/>
      <dgm:spPr/>
    </dgm:pt>
    <dgm:pt modelId="{893CE7D7-E5C2-0F4D-A95C-840F78AB80F0}" type="pres">
      <dgm:prSet presAssocID="{4F3CB04E-6D4E-D248-BC41-FFAE4C8A6061}" presName="Name50" presStyleLbl="parChTrans1D3" presStyleIdx="0" presStyleCnt="2"/>
      <dgm:spPr/>
    </dgm:pt>
    <dgm:pt modelId="{34E77E66-B348-3249-847F-B51C1DD263BC}" type="pres">
      <dgm:prSet presAssocID="{A87A3504-13DC-C644-980C-5F5C843F5FF9}" presName="hierRoot2" presStyleCnt="0">
        <dgm:presLayoutVars>
          <dgm:hierBranch val="init"/>
        </dgm:presLayoutVars>
      </dgm:prSet>
      <dgm:spPr/>
    </dgm:pt>
    <dgm:pt modelId="{7290BF0D-C018-3C40-8A05-E8A2720E5B59}" type="pres">
      <dgm:prSet presAssocID="{A87A3504-13DC-C644-980C-5F5C843F5FF9}" presName="rootComposite" presStyleCnt="0"/>
      <dgm:spPr/>
    </dgm:pt>
    <dgm:pt modelId="{6A48EDCB-381D-6644-9F1F-DFFEB5FF228A}" type="pres">
      <dgm:prSet presAssocID="{A87A3504-13DC-C644-980C-5F5C843F5FF9}" presName="rootText" presStyleLbl="node3" presStyleIdx="0" presStyleCnt="2" custLinFactNeighborX="-18863" custLinFactNeighborY="20617">
        <dgm:presLayoutVars>
          <dgm:chPref val="3"/>
        </dgm:presLayoutVars>
      </dgm:prSet>
      <dgm:spPr/>
    </dgm:pt>
    <dgm:pt modelId="{D4D0FEAA-4D4F-5844-A7A0-BB2971D4EF30}" type="pres">
      <dgm:prSet presAssocID="{A87A3504-13DC-C644-980C-5F5C843F5FF9}" presName="rootConnector" presStyleLbl="node3" presStyleIdx="0" presStyleCnt="2"/>
      <dgm:spPr/>
    </dgm:pt>
    <dgm:pt modelId="{F6557D9A-676A-3741-92A1-B630BA655FB7}" type="pres">
      <dgm:prSet presAssocID="{A87A3504-13DC-C644-980C-5F5C843F5FF9}" presName="hierChild4" presStyleCnt="0"/>
      <dgm:spPr/>
    </dgm:pt>
    <dgm:pt modelId="{DD8E7914-5A78-2A41-B569-9EA102DE4615}" type="pres">
      <dgm:prSet presAssocID="{A87A3504-13DC-C644-980C-5F5C843F5FF9}" presName="hierChild5" presStyleCnt="0"/>
      <dgm:spPr/>
    </dgm:pt>
    <dgm:pt modelId="{A487419E-F6E1-4631-89D9-F7714F8E8C4E}" type="pres">
      <dgm:prSet presAssocID="{7C9B6663-2ED3-4A7D-93C8-5254DF0EB2DE}" presName="Name50" presStyleLbl="parChTrans1D3" presStyleIdx="1" presStyleCnt="2"/>
      <dgm:spPr/>
    </dgm:pt>
    <dgm:pt modelId="{9BFC6D6C-ED8D-4692-B185-E0F473F4EFFC}" type="pres">
      <dgm:prSet presAssocID="{AC655E0B-E2E0-4160-AFF4-97F1E67318CF}" presName="hierRoot2" presStyleCnt="0">
        <dgm:presLayoutVars>
          <dgm:hierBranch val="init"/>
        </dgm:presLayoutVars>
      </dgm:prSet>
      <dgm:spPr/>
    </dgm:pt>
    <dgm:pt modelId="{E257211F-F9F9-4A4F-A79C-F267DB906570}" type="pres">
      <dgm:prSet presAssocID="{AC655E0B-E2E0-4160-AFF4-97F1E67318CF}" presName="rootComposite" presStyleCnt="0"/>
      <dgm:spPr/>
    </dgm:pt>
    <dgm:pt modelId="{E75A8C4F-D27C-4080-B751-8000FF4B1903}" type="pres">
      <dgm:prSet presAssocID="{AC655E0B-E2E0-4160-AFF4-97F1E67318CF}" presName="rootText" presStyleLbl="node3" presStyleIdx="1" presStyleCnt="2" custLinFactX="35809" custLinFactY="-21383" custLinFactNeighborX="100000" custLinFactNeighborY="-100000">
        <dgm:presLayoutVars>
          <dgm:chPref val="3"/>
        </dgm:presLayoutVars>
      </dgm:prSet>
      <dgm:spPr/>
    </dgm:pt>
    <dgm:pt modelId="{EBD04FCB-6ABE-49C1-B74E-A2530A04DF8D}" type="pres">
      <dgm:prSet presAssocID="{AC655E0B-E2E0-4160-AFF4-97F1E67318CF}" presName="rootConnector" presStyleLbl="node3" presStyleIdx="1" presStyleCnt="2"/>
      <dgm:spPr/>
    </dgm:pt>
    <dgm:pt modelId="{98D1A703-4802-4EF6-BEAE-26D75E0F96A3}" type="pres">
      <dgm:prSet presAssocID="{AC655E0B-E2E0-4160-AFF4-97F1E67318CF}" presName="hierChild4" presStyleCnt="0"/>
      <dgm:spPr/>
    </dgm:pt>
    <dgm:pt modelId="{BB40FF84-67E7-4F66-AF88-25068C0F488C}" type="pres">
      <dgm:prSet presAssocID="{AC655E0B-E2E0-4160-AFF4-97F1E67318CF}" presName="hierChild5" presStyleCnt="0"/>
      <dgm:spPr/>
    </dgm:pt>
    <dgm:pt modelId="{A3EF3F60-4514-E54B-8F98-720FC21AED90}" type="pres">
      <dgm:prSet presAssocID="{C8B57C96-A78A-234D-97E8-050C972791FB}" presName="hierChild5" presStyleCnt="0"/>
      <dgm:spPr/>
    </dgm:pt>
    <dgm:pt modelId="{CA452E7C-DAB8-46C6-8CA1-77EDCCFC5E8F}" type="pres">
      <dgm:prSet presAssocID="{BCE3BD72-8952-1D4B-B091-D21DFEFFF4B4}" presName="Name37" presStyleLbl="parChTrans1D2" presStyleIdx="1" presStyleCnt="2"/>
      <dgm:spPr/>
    </dgm:pt>
    <dgm:pt modelId="{9D77CB8F-4CD8-403B-8E51-068D6B43DB76}" type="pres">
      <dgm:prSet presAssocID="{78CEFB6C-5213-E24E-8D06-683F3EF08814}" presName="hierRoot2" presStyleCnt="0">
        <dgm:presLayoutVars>
          <dgm:hierBranch val="init"/>
        </dgm:presLayoutVars>
      </dgm:prSet>
      <dgm:spPr/>
    </dgm:pt>
    <dgm:pt modelId="{4E67E159-FD2D-4917-B1E2-149EEB579838}" type="pres">
      <dgm:prSet presAssocID="{78CEFB6C-5213-E24E-8D06-683F3EF08814}" presName="rootComposite" presStyleCnt="0"/>
      <dgm:spPr/>
    </dgm:pt>
    <dgm:pt modelId="{A7DFB236-D665-4545-BBDF-B63970979982}" type="pres">
      <dgm:prSet presAssocID="{78CEFB6C-5213-E24E-8D06-683F3EF08814}" presName="rootText" presStyleLbl="node2" presStyleIdx="1" presStyleCnt="2">
        <dgm:presLayoutVars>
          <dgm:chPref val="3"/>
        </dgm:presLayoutVars>
      </dgm:prSet>
      <dgm:spPr/>
    </dgm:pt>
    <dgm:pt modelId="{BE580D71-387E-4DF6-8FBF-0B1091AD2A8F}" type="pres">
      <dgm:prSet presAssocID="{78CEFB6C-5213-E24E-8D06-683F3EF08814}" presName="rootConnector" presStyleLbl="node2" presStyleIdx="1" presStyleCnt="2"/>
      <dgm:spPr/>
    </dgm:pt>
    <dgm:pt modelId="{067BEC6A-D4A2-4807-8156-1BBA64803812}" type="pres">
      <dgm:prSet presAssocID="{78CEFB6C-5213-E24E-8D06-683F3EF08814}" presName="hierChild4" presStyleCnt="0"/>
      <dgm:spPr/>
    </dgm:pt>
    <dgm:pt modelId="{6DC96C7A-C544-4A07-87B5-15173C321357}" type="pres">
      <dgm:prSet presAssocID="{78CEFB6C-5213-E24E-8D06-683F3EF08814}" presName="hierChild5" presStyleCnt="0"/>
      <dgm:spPr/>
    </dgm:pt>
    <dgm:pt modelId="{0FDE22A0-97BE-2E44-8623-C3BE1D00A4C1}" type="pres">
      <dgm:prSet presAssocID="{FBB6AA46-5B7B-B640-AFB4-057D9C2A2545}" presName="hierChild3" presStyleCnt="0"/>
      <dgm:spPr/>
    </dgm:pt>
  </dgm:ptLst>
  <dgm:cxnLst>
    <dgm:cxn modelId="{AFDBAE02-D952-EC49-9B69-1917913F3CDA}" srcId="{6A804EF9-8F94-8548-946E-8C4D3C242D21}" destId="{FBB6AA46-5B7B-B640-AFB4-057D9C2A2545}" srcOrd="0" destOrd="0" parTransId="{8B94B3BA-084D-9048-AB73-BAF73EF2A5C6}" sibTransId="{822396FE-75DD-2649-8920-02684DD5527F}"/>
    <dgm:cxn modelId="{35D42226-0865-0E4B-BA71-4ECFEADEDF14}" srcId="{FBB6AA46-5B7B-B640-AFB4-057D9C2A2545}" destId="{78CEFB6C-5213-E24E-8D06-683F3EF08814}" srcOrd="1" destOrd="0" parTransId="{BCE3BD72-8952-1D4B-B091-D21DFEFFF4B4}" sibTransId="{4C5412CE-2DFE-A644-A215-35BADC781103}"/>
    <dgm:cxn modelId="{8B78062A-EF62-0040-AF51-16068F37934A}" type="presOf" srcId="{A87A3504-13DC-C644-980C-5F5C843F5FF9}" destId="{D4D0FEAA-4D4F-5844-A7A0-BB2971D4EF30}" srcOrd="1" destOrd="0" presId="urn:microsoft.com/office/officeart/2005/8/layout/orgChart1"/>
    <dgm:cxn modelId="{B52C9F30-3895-4514-8864-A64D4A4565C7}" type="presOf" srcId="{AC655E0B-E2E0-4160-AFF4-97F1E67318CF}" destId="{E75A8C4F-D27C-4080-B751-8000FF4B1903}" srcOrd="0" destOrd="0" presId="urn:microsoft.com/office/officeart/2005/8/layout/orgChart1"/>
    <dgm:cxn modelId="{D155863A-7E4C-4657-A90D-76FC2F5FA373}" type="presOf" srcId="{AC655E0B-E2E0-4160-AFF4-97F1E67318CF}" destId="{EBD04FCB-6ABE-49C1-B74E-A2530A04DF8D}" srcOrd="1" destOrd="0" presId="urn:microsoft.com/office/officeart/2005/8/layout/orgChart1"/>
    <dgm:cxn modelId="{B271BD3A-3789-43F0-9839-84FFD5CA41E1}" type="presOf" srcId="{78CEFB6C-5213-E24E-8D06-683F3EF08814}" destId="{A7DFB236-D665-4545-BBDF-B63970979982}" srcOrd="0" destOrd="0" presId="urn:microsoft.com/office/officeart/2005/8/layout/orgChart1"/>
    <dgm:cxn modelId="{456AF046-D1FB-2846-94C0-76C9E61C3D5A}" type="presOf" srcId="{120A7400-552B-ED4D-87E2-F46D6286C34A}" destId="{753E4E23-609E-0543-B9A9-CBB7C09C9801}" srcOrd="0" destOrd="0" presId="urn:microsoft.com/office/officeart/2005/8/layout/orgChart1"/>
    <dgm:cxn modelId="{FD0B4C69-51F3-3344-92AD-FA66091368C7}" type="presOf" srcId="{A87A3504-13DC-C644-980C-5F5C843F5FF9}" destId="{6A48EDCB-381D-6644-9F1F-DFFEB5FF228A}" srcOrd="0" destOrd="0" presId="urn:microsoft.com/office/officeart/2005/8/layout/orgChart1"/>
    <dgm:cxn modelId="{906F384F-D54E-4396-9E57-1F0945148DFB}" type="presOf" srcId="{BCE3BD72-8952-1D4B-B091-D21DFEFFF4B4}" destId="{CA452E7C-DAB8-46C6-8CA1-77EDCCFC5E8F}" srcOrd="0" destOrd="0" presId="urn:microsoft.com/office/officeart/2005/8/layout/orgChart1"/>
    <dgm:cxn modelId="{035B5F6F-040B-3F4D-82F4-2CAFD6C6DF0A}" srcId="{C8B57C96-A78A-234D-97E8-050C972791FB}" destId="{A87A3504-13DC-C644-980C-5F5C843F5FF9}" srcOrd="0" destOrd="0" parTransId="{4F3CB04E-6D4E-D248-BC41-FFAE4C8A6061}" sibTransId="{1D45E669-0CDC-D24A-B40B-BA708F9EE1AC}"/>
    <dgm:cxn modelId="{F33A7E6F-2088-FE41-8296-987865466CFF}" type="presOf" srcId="{6A804EF9-8F94-8548-946E-8C4D3C242D21}" destId="{8AF3CB0E-851F-194A-B20A-1D073D3C61D5}" srcOrd="0" destOrd="0" presId="urn:microsoft.com/office/officeart/2005/8/layout/orgChart1"/>
    <dgm:cxn modelId="{AE826171-8D4C-4926-9AC5-D80A392503AC}" srcId="{C8B57C96-A78A-234D-97E8-050C972791FB}" destId="{AC655E0B-E2E0-4160-AFF4-97F1E67318CF}" srcOrd="1" destOrd="0" parTransId="{7C9B6663-2ED3-4A7D-93C8-5254DF0EB2DE}" sibTransId="{7468EB80-5C7D-40FC-9E1F-5C9AF99FBC81}"/>
    <dgm:cxn modelId="{6CB39884-E60D-E141-AB1A-EA30A106301D}" type="presOf" srcId="{C8B57C96-A78A-234D-97E8-050C972791FB}" destId="{29551E53-197D-1B4E-8A9F-44D6A80F7E47}" srcOrd="0" destOrd="0" presId="urn:microsoft.com/office/officeart/2005/8/layout/orgChart1"/>
    <dgm:cxn modelId="{42BB3A85-B8C3-514D-B427-B3391D15A336}" type="presOf" srcId="{FBB6AA46-5B7B-B640-AFB4-057D9C2A2545}" destId="{5E081631-8466-6247-A34E-55D2C7A302E5}" srcOrd="0" destOrd="0" presId="urn:microsoft.com/office/officeart/2005/8/layout/orgChart1"/>
    <dgm:cxn modelId="{172DDE96-D1F7-2845-8F02-702A50FF20B4}" type="presOf" srcId="{4F3CB04E-6D4E-D248-BC41-FFAE4C8A6061}" destId="{893CE7D7-E5C2-0F4D-A95C-840F78AB80F0}" srcOrd="0" destOrd="0" presId="urn:microsoft.com/office/officeart/2005/8/layout/orgChart1"/>
    <dgm:cxn modelId="{8E2B69C4-DB5F-D044-94BC-C55ACF5E65B2}" srcId="{FBB6AA46-5B7B-B640-AFB4-057D9C2A2545}" destId="{C8B57C96-A78A-234D-97E8-050C972791FB}" srcOrd="0" destOrd="0" parTransId="{120A7400-552B-ED4D-87E2-F46D6286C34A}" sibTransId="{F035B8DE-C321-EC49-8C6E-7F6742C9AA6C}"/>
    <dgm:cxn modelId="{F0F2D8CA-9BBC-7B4E-9312-7F84A0F194CE}" type="presOf" srcId="{C8B57C96-A78A-234D-97E8-050C972791FB}" destId="{72323F2C-4919-BF4F-A499-CAACE590733E}" srcOrd="1" destOrd="0" presId="urn:microsoft.com/office/officeart/2005/8/layout/orgChart1"/>
    <dgm:cxn modelId="{B83F39D3-E985-4C68-A8F1-3D322A9EC9F9}" type="presOf" srcId="{78CEFB6C-5213-E24E-8D06-683F3EF08814}" destId="{BE580D71-387E-4DF6-8FBF-0B1091AD2A8F}" srcOrd="1" destOrd="0" presId="urn:microsoft.com/office/officeart/2005/8/layout/orgChart1"/>
    <dgm:cxn modelId="{656A9DDC-908D-3241-90F9-759C955FF939}" type="presOf" srcId="{FBB6AA46-5B7B-B640-AFB4-057D9C2A2545}" destId="{5BA8ED7F-F474-F040-8325-DF1109F42A8A}" srcOrd="1" destOrd="0" presId="urn:microsoft.com/office/officeart/2005/8/layout/orgChart1"/>
    <dgm:cxn modelId="{880382F5-676F-4AB8-A2E0-45C48752A19B}" type="presOf" srcId="{7C9B6663-2ED3-4A7D-93C8-5254DF0EB2DE}" destId="{A487419E-F6E1-4631-89D9-F7714F8E8C4E}" srcOrd="0" destOrd="0" presId="urn:microsoft.com/office/officeart/2005/8/layout/orgChart1"/>
    <dgm:cxn modelId="{B3D63AB1-A53E-A14A-9F1C-4F65DB84A2D7}" type="presParOf" srcId="{8AF3CB0E-851F-194A-B20A-1D073D3C61D5}" destId="{76C81BF8-10F8-C446-B0F5-257405ED3CB8}" srcOrd="0" destOrd="0" presId="urn:microsoft.com/office/officeart/2005/8/layout/orgChart1"/>
    <dgm:cxn modelId="{F7C79C55-97A0-DB42-A438-558F1238576B}" type="presParOf" srcId="{76C81BF8-10F8-C446-B0F5-257405ED3CB8}" destId="{70D02871-7521-3E49-B842-BE3637C0BF3A}" srcOrd="0" destOrd="0" presId="urn:microsoft.com/office/officeart/2005/8/layout/orgChart1"/>
    <dgm:cxn modelId="{88602B4E-C5EA-DC4B-99A8-38C6D5EEAA61}" type="presParOf" srcId="{70D02871-7521-3E49-B842-BE3637C0BF3A}" destId="{5E081631-8466-6247-A34E-55D2C7A302E5}" srcOrd="0" destOrd="0" presId="urn:microsoft.com/office/officeart/2005/8/layout/orgChart1"/>
    <dgm:cxn modelId="{51EFCA4C-CBF6-444A-96EF-CF96F20CB03B}" type="presParOf" srcId="{70D02871-7521-3E49-B842-BE3637C0BF3A}" destId="{5BA8ED7F-F474-F040-8325-DF1109F42A8A}" srcOrd="1" destOrd="0" presId="urn:microsoft.com/office/officeart/2005/8/layout/orgChart1"/>
    <dgm:cxn modelId="{73999CA5-F5E1-ED49-BE37-B08522B2E0BB}" type="presParOf" srcId="{76C81BF8-10F8-C446-B0F5-257405ED3CB8}" destId="{0D875EAF-7FFE-324B-9445-CF545153DEF0}" srcOrd="1" destOrd="0" presId="urn:microsoft.com/office/officeart/2005/8/layout/orgChart1"/>
    <dgm:cxn modelId="{E04AFE22-18CA-FF45-8365-0C9B22C62CE9}" type="presParOf" srcId="{0D875EAF-7FFE-324B-9445-CF545153DEF0}" destId="{753E4E23-609E-0543-B9A9-CBB7C09C9801}" srcOrd="0" destOrd="0" presId="urn:microsoft.com/office/officeart/2005/8/layout/orgChart1"/>
    <dgm:cxn modelId="{2FF51921-17E8-274A-97AA-7109FE1D8DCB}" type="presParOf" srcId="{0D875EAF-7FFE-324B-9445-CF545153DEF0}" destId="{C15DB842-2323-0242-BE46-5FAEBFF7B41A}" srcOrd="1" destOrd="0" presId="urn:microsoft.com/office/officeart/2005/8/layout/orgChart1"/>
    <dgm:cxn modelId="{E11998EF-8BC8-AE45-83C3-5B67F4A6172E}" type="presParOf" srcId="{C15DB842-2323-0242-BE46-5FAEBFF7B41A}" destId="{41B30D0D-D9D7-1B41-B495-B6CA58C38A12}" srcOrd="0" destOrd="0" presId="urn:microsoft.com/office/officeart/2005/8/layout/orgChart1"/>
    <dgm:cxn modelId="{A55C847D-45ED-EF40-B88B-6DF80544A465}" type="presParOf" srcId="{41B30D0D-D9D7-1B41-B495-B6CA58C38A12}" destId="{29551E53-197D-1B4E-8A9F-44D6A80F7E47}" srcOrd="0" destOrd="0" presId="urn:microsoft.com/office/officeart/2005/8/layout/orgChart1"/>
    <dgm:cxn modelId="{64AB6A56-133F-1B49-9DB2-C7948C6238E1}" type="presParOf" srcId="{41B30D0D-D9D7-1B41-B495-B6CA58C38A12}" destId="{72323F2C-4919-BF4F-A499-CAACE590733E}" srcOrd="1" destOrd="0" presId="urn:microsoft.com/office/officeart/2005/8/layout/orgChart1"/>
    <dgm:cxn modelId="{C1F02558-168F-CE44-80AD-46B873BEFEC5}" type="presParOf" srcId="{C15DB842-2323-0242-BE46-5FAEBFF7B41A}" destId="{2FDE556A-968A-5A49-B822-4F94F2BEA8A1}" srcOrd="1" destOrd="0" presId="urn:microsoft.com/office/officeart/2005/8/layout/orgChart1"/>
    <dgm:cxn modelId="{489267E4-38AA-0C4D-8B6D-91791751AF56}" type="presParOf" srcId="{2FDE556A-968A-5A49-B822-4F94F2BEA8A1}" destId="{893CE7D7-E5C2-0F4D-A95C-840F78AB80F0}" srcOrd="0" destOrd="0" presId="urn:microsoft.com/office/officeart/2005/8/layout/orgChart1"/>
    <dgm:cxn modelId="{A2123340-9EA7-C64E-ABF8-8EF9AC255C6F}" type="presParOf" srcId="{2FDE556A-968A-5A49-B822-4F94F2BEA8A1}" destId="{34E77E66-B348-3249-847F-B51C1DD263BC}" srcOrd="1" destOrd="0" presId="urn:microsoft.com/office/officeart/2005/8/layout/orgChart1"/>
    <dgm:cxn modelId="{7B786D5B-67C1-7A4B-B968-09920DDC7F72}" type="presParOf" srcId="{34E77E66-B348-3249-847F-B51C1DD263BC}" destId="{7290BF0D-C018-3C40-8A05-E8A2720E5B59}" srcOrd="0" destOrd="0" presId="urn:microsoft.com/office/officeart/2005/8/layout/orgChart1"/>
    <dgm:cxn modelId="{C4DF83C3-1C12-1B46-91E0-1DA507DEBB65}" type="presParOf" srcId="{7290BF0D-C018-3C40-8A05-E8A2720E5B59}" destId="{6A48EDCB-381D-6644-9F1F-DFFEB5FF228A}" srcOrd="0" destOrd="0" presId="urn:microsoft.com/office/officeart/2005/8/layout/orgChart1"/>
    <dgm:cxn modelId="{13D3D874-C122-2245-AA8D-3ACC8208769B}" type="presParOf" srcId="{7290BF0D-C018-3C40-8A05-E8A2720E5B59}" destId="{D4D0FEAA-4D4F-5844-A7A0-BB2971D4EF30}" srcOrd="1" destOrd="0" presId="urn:microsoft.com/office/officeart/2005/8/layout/orgChart1"/>
    <dgm:cxn modelId="{CA552617-CDF7-3646-B8B0-EA3CA7E5D54E}" type="presParOf" srcId="{34E77E66-B348-3249-847F-B51C1DD263BC}" destId="{F6557D9A-676A-3741-92A1-B630BA655FB7}" srcOrd="1" destOrd="0" presId="urn:microsoft.com/office/officeart/2005/8/layout/orgChart1"/>
    <dgm:cxn modelId="{C1161451-087D-B046-AB77-1F46D7FE0C57}" type="presParOf" srcId="{34E77E66-B348-3249-847F-B51C1DD263BC}" destId="{DD8E7914-5A78-2A41-B569-9EA102DE4615}" srcOrd="2" destOrd="0" presId="urn:microsoft.com/office/officeart/2005/8/layout/orgChart1"/>
    <dgm:cxn modelId="{309294B7-0FAD-4745-A256-B34601A50B23}" type="presParOf" srcId="{2FDE556A-968A-5A49-B822-4F94F2BEA8A1}" destId="{A487419E-F6E1-4631-89D9-F7714F8E8C4E}" srcOrd="2" destOrd="0" presId="urn:microsoft.com/office/officeart/2005/8/layout/orgChart1"/>
    <dgm:cxn modelId="{BCB17BE3-D107-4604-97B3-13DC5C0960B5}" type="presParOf" srcId="{2FDE556A-968A-5A49-B822-4F94F2BEA8A1}" destId="{9BFC6D6C-ED8D-4692-B185-E0F473F4EFFC}" srcOrd="3" destOrd="0" presId="urn:microsoft.com/office/officeart/2005/8/layout/orgChart1"/>
    <dgm:cxn modelId="{35BCFF0D-22A3-477F-B7B9-5D7EAD62C83A}" type="presParOf" srcId="{9BFC6D6C-ED8D-4692-B185-E0F473F4EFFC}" destId="{E257211F-F9F9-4A4F-A79C-F267DB906570}" srcOrd="0" destOrd="0" presId="urn:microsoft.com/office/officeart/2005/8/layout/orgChart1"/>
    <dgm:cxn modelId="{19DD94E4-3E81-4F1B-9EF3-14EF97978C91}" type="presParOf" srcId="{E257211F-F9F9-4A4F-A79C-F267DB906570}" destId="{E75A8C4F-D27C-4080-B751-8000FF4B1903}" srcOrd="0" destOrd="0" presId="urn:microsoft.com/office/officeart/2005/8/layout/orgChart1"/>
    <dgm:cxn modelId="{87467B09-E3B8-4705-A72D-68333AE5CEEE}" type="presParOf" srcId="{E257211F-F9F9-4A4F-A79C-F267DB906570}" destId="{EBD04FCB-6ABE-49C1-B74E-A2530A04DF8D}" srcOrd="1" destOrd="0" presId="urn:microsoft.com/office/officeart/2005/8/layout/orgChart1"/>
    <dgm:cxn modelId="{526633CC-2294-4313-AD7A-20E8323A1F15}" type="presParOf" srcId="{9BFC6D6C-ED8D-4692-B185-E0F473F4EFFC}" destId="{98D1A703-4802-4EF6-BEAE-26D75E0F96A3}" srcOrd="1" destOrd="0" presId="urn:microsoft.com/office/officeart/2005/8/layout/orgChart1"/>
    <dgm:cxn modelId="{5EEE2369-2C66-4275-B642-208B339E6C2E}" type="presParOf" srcId="{9BFC6D6C-ED8D-4692-B185-E0F473F4EFFC}" destId="{BB40FF84-67E7-4F66-AF88-25068C0F488C}" srcOrd="2" destOrd="0" presId="urn:microsoft.com/office/officeart/2005/8/layout/orgChart1"/>
    <dgm:cxn modelId="{17A190C1-DA32-C543-ABA7-DC9B1CD24477}" type="presParOf" srcId="{C15DB842-2323-0242-BE46-5FAEBFF7B41A}" destId="{A3EF3F60-4514-E54B-8F98-720FC21AED90}" srcOrd="2" destOrd="0" presId="urn:microsoft.com/office/officeart/2005/8/layout/orgChart1"/>
    <dgm:cxn modelId="{12699036-254C-4056-9D3E-6273A9B99382}" type="presParOf" srcId="{0D875EAF-7FFE-324B-9445-CF545153DEF0}" destId="{CA452E7C-DAB8-46C6-8CA1-77EDCCFC5E8F}" srcOrd="2" destOrd="0" presId="urn:microsoft.com/office/officeart/2005/8/layout/orgChart1"/>
    <dgm:cxn modelId="{F33326BA-1618-4721-AE6F-2156B0086249}" type="presParOf" srcId="{0D875EAF-7FFE-324B-9445-CF545153DEF0}" destId="{9D77CB8F-4CD8-403B-8E51-068D6B43DB76}" srcOrd="3" destOrd="0" presId="urn:microsoft.com/office/officeart/2005/8/layout/orgChart1"/>
    <dgm:cxn modelId="{1684BA5E-22B4-4022-8E17-E20860FE21A8}" type="presParOf" srcId="{9D77CB8F-4CD8-403B-8E51-068D6B43DB76}" destId="{4E67E159-FD2D-4917-B1E2-149EEB579838}" srcOrd="0" destOrd="0" presId="urn:microsoft.com/office/officeart/2005/8/layout/orgChart1"/>
    <dgm:cxn modelId="{7A792A65-8B98-40A2-B752-1C17EEF48426}" type="presParOf" srcId="{4E67E159-FD2D-4917-B1E2-149EEB579838}" destId="{A7DFB236-D665-4545-BBDF-B63970979982}" srcOrd="0" destOrd="0" presId="urn:microsoft.com/office/officeart/2005/8/layout/orgChart1"/>
    <dgm:cxn modelId="{8260DCB6-718D-43A5-B5A5-BDE8317691A6}" type="presParOf" srcId="{4E67E159-FD2D-4917-B1E2-149EEB579838}" destId="{BE580D71-387E-4DF6-8FBF-0B1091AD2A8F}" srcOrd="1" destOrd="0" presId="urn:microsoft.com/office/officeart/2005/8/layout/orgChart1"/>
    <dgm:cxn modelId="{C56A1A5D-4185-44C9-A09D-78ED67711462}" type="presParOf" srcId="{9D77CB8F-4CD8-403B-8E51-068D6B43DB76}" destId="{067BEC6A-D4A2-4807-8156-1BBA64803812}" srcOrd="1" destOrd="0" presId="urn:microsoft.com/office/officeart/2005/8/layout/orgChart1"/>
    <dgm:cxn modelId="{4FBC4DE5-B9CB-4D24-9FFA-504B32FB331B}" type="presParOf" srcId="{9D77CB8F-4CD8-403B-8E51-068D6B43DB76}" destId="{6DC96C7A-C544-4A07-87B5-15173C321357}" srcOrd="2" destOrd="0" presId="urn:microsoft.com/office/officeart/2005/8/layout/orgChart1"/>
    <dgm:cxn modelId="{DD083E3C-2520-0042-AA2C-5717946AB70C}" type="presParOf" srcId="{76C81BF8-10F8-C446-B0F5-257405ED3CB8}" destId="{0FDE22A0-97BE-2E44-8623-C3BE1D00A4C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52E7C-DAB8-46C6-8CA1-77EDCCFC5E8F}">
      <dsp:nvSpPr>
        <dsp:cNvPr id="0" name=""/>
        <dsp:cNvSpPr/>
      </dsp:nvSpPr>
      <dsp:spPr>
        <a:xfrm>
          <a:off x="2276411" y="357212"/>
          <a:ext cx="431305" cy="149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854"/>
              </a:lnTo>
              <a:lnTo>
                <a:pt x="431305" y="74854"/>
              </a:lnTo>
              <a:lnTo>
                <a:pt x="431305" y="1497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7419E-F6E1-4631-89D9-F7714F8E8C4E}">
      <dsp:nvSpPr>
        <dsp:cNvPr id="0" name=""/>
        <dsp:cNvSpPr/>
      </dsp:nvSpPr>
      <dsp:spPr>
        <a:xfrm>
          <a:off x="2130266" y="863372"/>
          <a:ext cx="148347" cy="401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1423"/>
              </a:lnTo>
              <a:lnTo>
                <a:pt x="148347" y="40142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CE7D7-E5C2-0F4D-A95C-840F78AB80F0}">
      <dsp:nvSpPr>
        <dsp:cNvPr id="0" name=""/>
        <dsp:cNvSpPr/>
      </dsp:nvSpPr>
      <dsp:spPr>
        <a:xfrm>
          <a:off x="1888856" y="863372"/>
          <a:ext cx="241409" cy="401423"/>
        </a:xfrm>
        <a:custGeom>
          <a:avLst/>
          <a:gdLst/>
          <a:ahLst/>
          <a:cxnLst/>
          <a:rect l="0" t="0" r="0" b="0"/>
          <a:pathLst>
            <a:path>
              <a:moveTo>
                <a:pt x="241409" y="0"/>
              </a:moveTo>
              <a:lnTo>
                <a:pt x="241409" y="401423"/>
              </a:lnTo>
              <a:lnTo>
                <a:pt x="0" y="40142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3E4E23-609E-0543-B9A9-CBB7C09C9801}">
      <dsp:nvSpPr>
        <dsp:cNvPr id="0" name=""/>
        <dsp:cNvSpPr/>
      </dsp:nvSpPr>
      <dsp:spPr>
        <a:xfrm>
          <a:off x="1845105" y="357212"/>
          <a:ext cx="431305" cy="149709"/>
        </a:xfrm>
        <a:custGeom>
          <a:avLst/>
          <a:gdLst/>
          <a:ahLst/>
          <a:cxnLst/>
          <a:rect l="0" t="0" r="0" b="0"/>
          <a:pathLst>
            <a:path>
              <a:moveTo>
                <a:pt x="431305" y="0"/>
              </a:moveTo>
              <a:lnTo>
                <a:pt x="431305" y="74854"/>
              </a:lnTo>
              <a:lnTo>
                <a:pt x="0" y="74854"/>
              </a:lnTo>
              <a:lnTo>
                <a:pt x="0" y="1497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81631-8466-6247-A34E-55D2C7A302E5}">
      <dsp:nvSpPr>
        <dsp:cNvPr id="0" name=""/>
        <dsp:cNvSpPr/>
      </dsp:nvSpPr>
      <dsp:spPr>
        <a:xfrm>
          <a:off x="1919960" y="761"/>
          <a:ext cx="712901" cy="356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Dataset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(100%)</a:t>
          </a:r>
        </a:p>
      </dsp:txBody>
      <dsp:txXfrm>
        <a:off x="1919960" y="761"/>
        <a:ext cx="712901" cy="356450"/>
      </dsp:txXfrm>
    </dsp:sp>
    <dsp:sp modelId="{29551E53-197D-1B4E-8A9F-44D6A80F7E47}">
      <dsp:nvSpPr>
        <dsp:cNvPr id="0" name=""/>
        <dsp:cNvSpPr/>
      </dsp:nvSpPr>
      <dsp:spPr>
        <a:xfrm>
          <a:off x="1488655" y="506921"/>
          <a:ext cx="712901" cy="356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(90%)</a:t>
          </a:r>
        </a:p>
      </dsp:txBody>
      <dsp:txXfrm>
        <a:off x="1488655" y="506921"/>
        <a:ext cx="712901" cy="356450"/>
      </dsp:txXfrm>
    </dsp:sp>
    <dsp:sp modelId="{6A48EDCB-381D-6644-9F1F-DFFEB5FF228A}">
      <dsp:nvSpPr>
        <dsp:cNvPr id="0" name=""/>
        <dsp:cNvSpPr/>
      </dsp:nvSpPr>
      <dsp:spPr>
        <a:xfrm>
          <a:off x="1175955" y="1086571"/>
          <a:ext cx="712901" cy="356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Training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(10%)</a:t>
          </a:r>
        </a:p>
      </dsp:txBody>
      <dsp:txXfrm>
        <a:off x="1175955" y="1086571"/>
        <a:ext cx="712901" cy="356450"/>
      </dsp:txXfrm>
    </dsp:sp>
    <dsp:sp modelId="{E75A8C4F-D27C-4080-B751-8000FF4B1903}">
      <dsp:nvSpPr>
        <dsp:cNvPr id="0" name=""/>
        <dsp:cNvSpPr/>
      </dsp:nvSpPr>
      <dsp:spPr>
        <a:xfrm>
          <a:off x="2278614" y="1086571"/>
          <a:ext cx="712901" cy="356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Validation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(90%)</a:t>
          </a:r>
          <a:endParaRPr lang="en-GB" sz="1000" kern="1200"/>
        </a:p>
      </dsp:txBody>
      <dsp:txXfrm>
        <a:off x="2278614" y="1086571"/>
        <a:ext cx="712901" cy="356450"/>
      </dsp:txXfrm>
    </dsp:sp>
    <dsp:sp modelId="{A7DFB236-D665-4545-BBDF-B63970979982}">
      <dsp:nvSpPr>
        <dsp:cNvPr id="0" name=""/>
        <dsp:cNvSpPr/>
      </dsp:nvSpPr>
      <dsp:spPr>
        <a:xfrm>
          <a:off x="2351265" y="506921"/>
          <a:ext cx="712901" cy="3564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Testing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(10%)</a:t>
          </a:r>
        </a:p>
      </dsp:txBody>
      <dsp:txXfrm>
        <a:off x="2351265" y="506921"/>
        <a:ext cx="712901" cy="35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601B-3F27-5A70-4339-8FA4B905B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E0428-A93C-DCA5-E412-70C7462FE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8784-7942-489A-4388-B3709D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FD45-19AC-8899-4F2D-44ADD6A6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08463-5B3D-9E05-D111-CF4EA1E4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A54C-093A-AFE9-E099-4B61A821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4852D-08DA-78B7-366B-2979573D0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CABC4-9AA5-9F59-6E2F-86EE72F0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1170-59F5-4E5C-4EC9-94BC658C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25AF8-09D4-0AD9-7DCF-0A0D3B3C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7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C039A-535C-120E-B4B8-815064866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443A0-6B97-3811-08FB-365D05138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1456-2C54-ADC2-D538-9F99D38D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36A0B-5B99-CB16-2EF4-86179155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293D3-C68D-15E3-25D4-7BD0D451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A3FA-4DF3-AB61-FF2E-EE2F8AAF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BC3E-7556-A912-E812-72F62C407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0A4B-45DF-6F5C-A062-6A99275D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AD53A-8612-A43A-6DE3-12DE3AEB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2F00-EFE6-AB3C-27CC-CDCEC064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55F9-17FD-056C-F97E-E02FD340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3B583-4551-F4F7-5773-C8929607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F79D-A6D2-D24E-AFF1-AEE477AA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FA96A-7406-7554-A1B0-2543EA85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C740C-4D5C-22BD-E5AA-EF042DFF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1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CFB3-BBD3-2B62-D81F-FACDF6DA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4945-05D5-9B96-02D6-6015D4556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4872-61B1-C266-94B3-5EA751FDA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D8F1C-4A07-2155-4448-8897BB75C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9E2D6-F6CB-519D-1AFC-1D5C5847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B5F3A-ACC7-8EBF-BD8F-315329C9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9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0CBC-F979-E33E-87FA-C2944B8D8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F710F-6A18-56DE-8137-A580F2544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3FE2D-CDF5-7CA6-491B-CAE1B41E0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216BD-147C-0B37-E668-15D1C287B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FAD1B-36B8-FA00-DF77-8CE0E97CC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9A97AE-08E9-DBD7-29FF-BEBF06F0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A01C6-1A69-71F2-8704-76ACA502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3DAEC-66AC-8054-95AC-32FD0A1D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7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D458-90EB-5C86-ACE5-A2E21AD7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590DA-FA08-8B63-BCC3-0254F75F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133BC-AA78-300C-869B-CE866863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C394F-F02C-BB9F-9B24-971191DD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110CE1-0A88-898C-6C5B-B01C2440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404CE-9E6E-D920-A73A-D08100CF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4C69-196E-841E-CC37-7C3A998D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4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DE84-EA41-1605-0695-50AA1F7F7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DED55-1249-6A5A-5E92-3109657E4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EA32A-9051-BD5E-E0D1-A1632C144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9C06F-3FC6-161D-F25B-BED06AC00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F97D-F04D-32A7-C36C-E5326A53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32174-7015-6B46-B0D1-6F2D5A98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4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5B61-4E26-46C5-9313-8CC58C2F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0561D-67CA-C677-8F53-C14AE1A56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05986-1B08-1645-1F5F-6D358C46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0D676-63DF-C0BD-AE9C-623240E9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62FC5-3CEC-2106-47EF-565539A9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9F8B4-78FF-879C-95D8-F4F33FCE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BE699-9E15-EEED-8714-FDA05A3D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888F2-EB14-BA0D-2FA5-BEF79B6DC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55A6-A30F-2DD8-B904-A6EAACDB8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15E74-DF9A-AB47-B8EF-CDA13F286055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6DA16-CB62-71E8-97E0-96DBE2559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86EC5-B279-0687-A7BF-68C65F0DB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0BA7-CE80-1C40-9669-77F4D685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8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diagramData" Target="../diagrams/data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microsoft.com/office/2007/relationships/diagramDrawing" Target="../diagrams/drawing1.xml"/><Relationship Id="rId2" Type="http://schemas.openxmlformats.org/officeDocument/2006/relationships/image" Target="../media/image5.png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 Detection and Face Recognition: let's see the differences">
            <a:extLst>
              <a:ext uri="{FF2B5EF4-FFF2-40B4-BE49-F238E27FC236}">
                <a16:creationId xmlns:a16="http://schemas.microsoft.com/office/drawing/2014/main" id="{5277ADAA-2A1A-3537-1335-FCF2797D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551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70A63-0277-B42E-2EC7-1C486C2C9711}"/>
              </a:ext>
            </a:extLst>
          </p:cNvPr>
          <p:cNvSpPr txBox="1"/>
          <p:nvPr/>
        </p:nvSpPr>
        <p:spPr>
          <a:xfrm>
            <a:off x="8860221" y="1650124"/>
            <a:ext cx="33317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>
                <a:solidFill>
                  <a:srgbClr val="0070C0"/>
                </a:solidFill>
              </a:rPr>
              <a:t>The Rise of Artificial Intelligence &amp;</a:t>
            </a:r>
          </a:p>
          <a:p>
            <a:r>
              <a:rPr lang="en-US" sz="3000" b="1" i="1">
                <a:solidFill>
                  <a:srgbClr val="0070C0"/>
                </a:solidFill>
              </a:rPr>
              <a:t>Facial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B7105-B524-225A-1120-A4B6E4913AAB}"/>
              </a:ext>
            </a:extLst>
          </p:cNvPr>
          <p:cNvSpPr txBox="1"/>
          <p:nvPr/>
        </p:nvSpPr>
        <p:spPr>
          <a:xfrm>
            <a:off x="8860221" y="4063791"/>
            <a:ext cx="1344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/>
              <a:t>Team 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7EDFB-382C-738F-5AFA-A6E77989F5B0}"/>
              </a:ext>
            </a:extLst>
          </p:cNvPr>
          <p:cNvSpPr txBox="1"/>
          <p:nvPr/>
        </p:nvSpPr>
        <p:spPr>
          <a:xfrm>
            <a:off x="8902261" y="4555360"/>
            <a:ext cx="1734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/>
              <a:t>Ayush Pagaria</a:t>
            </a:r>
          </a:p>
          <a:p>
            <a:r>
              <a:rPr lang="en-US" sz="1600" b="1" i="1" err="1"/>
              <a:t>Jamelia</a:t>
            </a:r>
            <a:r>
              <a:rPr lang="en-US" sz="1600" b="1" i="1"/>
              <a:t> Gordon</a:t>
            </a:r>
          </a:p>
          <a:p>
            <a:r>
              <a:rPr lang="en-US" sz="1600" b="1" i="1" err="1"/>
              <a:t>Zixiao</a:t>
            </a:r>
            <a:r>
              <a:rPr lang="en-US" sz="1600" b="1" i="1"/>
              <a:t> Xu</a:t>
            </a:r>
          </a:p>
          <a:p>
            <a:r>
              <a:rPr lang="en-US" sz="1600" b="1" i="1"/>
              <a:t>Xinyi Zhou</a:t>
            </a:r>
          </a:p>
        </p:txBody>
      </p:sp>
    </p:spTree>
    <p:extLst>
      <p:ext uri="{BB962C8B-B14F-4D97-AF65-F5344CB8AC3E}">
        <p14:creationId xmlns:p14="http://schemas.microsoft.com/office/powerpoint/2010/main" val="42369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452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Results &amp; Implementation</a:t>
            </a:r>
          </a:p>
        </p:txBody>
      </p:sp>
      <p:pic>
        <p:nvPicPr>
          <p:cNvPr id="2" name="Graphic 1" descr="Research">
            <a:extLst>
              <a:ext uri="{FF2B5EF4-FFF2-40B4-BE49-F238E27FC236}">
                <a16:creationId xmlns:a16="http://schemas.microsoft.com/office/drawing/2014/main" id="{E1EB83E4-70FD-AE25-5E41-D410F2F0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36" y="1081759"/>
            <a:ext cx="553956" cy="553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BF9F4-804E-3EB6-C8FE-5DD8874ECFF4}"/>
              </a:ext>
            </a:extLst>
          </p:cNvPr>
          <p:cNvSpPr txBox="1"/>
          <p:nvPr/>
        </p:nvSpPr>
        <p:spPr>
          <a:xfrm>
            <a:off x="914588" y="1112495"/>
            <a:ext cx="356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Predictions Probability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F2ADA-0818-4FA9-FD57-1C1BB09CD168}"/>
              </a:ext>
            </a:extLst>
          </p:cNvPr>
          <p:cNvSpPr txBox="1"/>
          <p:nvPr/>
        </p:nvSpPr>
        <p:spPr>
          <a:xfrm>
            <a:off x="437936" y="5486253"/>
            <a:ext cx="1182413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/>
              <a:t>Very High Probabilities</a:t>
            </a:r>
            <a:endParaRPr lang="en-US" u="sng"/>
          </a:p>
          <a:p>
            <a:pPr>
              <a:lnSpc>
                <a:spcPct val="150000"/>
              </a:lnSpc>
            </a:pPr>
            <a:r>
              <a:rPr lang="en-US" b="1">
                <a:solidFill>
                  <a:srgbClr val="0070C0"/>
                </a:solidFill>
              </a:rPr>
              <a:t>Class Probability: </a:t>
            </a:r>
            <a:r>
              <a:rPr lang="en-US" sz="18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 a given batch of 32 images, 5 were below the 70% threshold with 3 predicted incorrectly</a:t>
            </a:r>
            <a:endParaRPr lang="en-US"/>
          </a:p>
        </p:txBody>
      </p:sp>
      <p:pic>
        <p:nvPicPr>
          <p:cNvPr id="8" name="Picture 7" descr="A person wearing sunglasses&#10;&#10;Description automatically generated">
            <a:extLst>
              <a:ext uri="{FF2B5EF4-FFF2-40B4-BE49-F238E27FC236}">
                <a16:creationId xmlns:a16="http://schemas.microsoft.com/office/drawing/2014/main" id="{60789EF8-48F0-3F8B-7DE5-45F2B1C3E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5" y="1862780"/>
            <a:ext cx="3209366" cy="33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blue lin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33DA3FD-7896-8FFA-F344-C3386B2A1A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05" y="1781663"/>
            <a:ext cx="3115031" cy="3543154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7A6F09-EF9A-22B6-2FAE-C0FA4998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11" y="1896390"/>
            <a:ext cx="4231413" cy="33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5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2235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Deployment</a:t>
            </a:r>
          </a:p>
        </p:txBody>
      </p:sp>
      <p:pic>
        <p:nvPicPr>
          <p:cNvPr id="4098" name="Picture 2" descr="Facial recognition in schools will normalize surveillance">
            <a:extLst>
              <a:ext uri="{FF2B5EF4-FFF2-40B4-BE49-F238E27FC236}">
                <a16:creationId xmlns:a16="http://schemas.microsoft.com/office/drawing/2014/main" id="{85F1FBE9-BE37-4B9F-DAFC-747CA759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93" y="1003138"/>
            <a:ext cx="4928607" cy="27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Megaphone1 with solid fill">
            <a:extLst>
              <a:ext uri="{FF2B5EF4-FFF2-40B4-BE49-F238E27FC236}">
                <a16:creationId xmlns:a16="http://schemas.microsoft.com/office/drawing/2014/main" id="{B1940C64-427E-6951-5F62-2ACC7C92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1" y="4176452"/>
            <a:ext cx="1009415" cy="1009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07B1F6-66F8-6D44-0F68-D25CD1143854}"/>
              </a:ext>
            </a:extLst>
          </p:cNvPr>
          <p:cNvSpPr txBox="1"/>
          <p:nvPr/>
        </p:nvSpPr>
        <p:spPr>
          <a:xfrm>
            <a:off x="1093075" y="4016452"/>
            <a:ext cx="4368800" cy="2126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Enhances Safety &amp; Security </a:t>
            </a:r>
            <a:r>
              <a:rPr lang="en-US"/>
              <a:t>in Educational Institutions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Mood Detection </a:t>
            </a:r>
            <a:r>
              <a:rPr lang="en-US"/>
              <a:t>to Understand the Sentiment of Students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Avoids Violent Intrusion </a:t>
            </a:r>
            <a:r>
              <a:rPr lang="en-US"/>
              <a:t>by Strangers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A3EE1-1CCD-F063-FB3A-AEBC7596A9E0}"/>
              </a:ext>
            </a:extLst>
          </p:cNvPr>
          <p:cNvSpPr txBox="1"/>
          <p:nvPr/>
        </p:nvSpPr>
        <p:spPr>
          <a:xfrm>
            <a:off x="8273953" y="1174072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Issues &amp; Risks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74110D-9B15-85FB-78E5-BA41C7AF0B34}"/>
              </a:ext>
            </a:extLst>
          </p:cNvPr>
          <p:cNvSpPr/>
          <p:nvPr/>
        </p:nvSpPr>
        <p:spPr>
          <a:xfrm>
            <a:off x="6164321" y="1030014"/>
            <a:ext cx="5722882" cy="55494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7903D-A875-CFC9-4450-B379994D6B2D}"/>
              </a:ext>
            </a:extLst>
          </p:cNvPr>
          <p:cNvSpPr txBox="1"/>
          <p:nvPr/>
        </p:nvSpPr>
        <p:spPr>
          <a:xfrm>
            <a:off x="6316724" y="1673302"/>
            <a:ext cx="5297207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Schools would need a </a:t>
            </a:r>
            <a:r>
              <a:rPr lang="en-US" b="1">
                <a:solidFill>
                  <a:srgbClr val="0070C0"/>
                </a:solidFill>
              </a:rPr>
              <a:t>large dataset </a:t>
            </a:r>
            <a:r>
              <a:rPr lang="en-US"/>
              <a:t>to train the model and enhance its accuracy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For any new additional student, schools would have to </a:t>
            </a:r>
            <a:r>
              <a:rPr lang="en-US" b="1">
                <a:solidFill>
                  <a:srgbClr val="0070C0"/>
                </a:solidFill>
              </a:rPr>
              <a:t>map a new label to a new image and re-train the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The model may be </a:t>
            </a:r>
            <a:r>
              <a:rPr lang="en-US" b="1">
                <a:solidFill>
                  <a:srgbClr val="0070C0"/>
                </a:solidFill>
              </a:rPr>
              <a:t>impractical </a:t>
            </a:r>
            <a:r>
              <a:rPr lang="en-US"/>
              <a:t>at schools that offer </a:t>
            </a:r>
            <a:r>
              <a:rPr lang="en-US" b="1">
                <a:solidFill>
                  <a:srgbClr val="0070C0"/>
                </a:solidFill>
              </a:rPr>
              <a:t>short-term programs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As children grow, their </a:t>
            </a:r>
            <a:r>
              <a:rPr lang="en-US" b="1">
                <a:solidFill>
                  <a:srgbClr val="0070C0"/>
                </a:solidFill>
              </a:rPr>
              <a:t>facial features also change rapidly,</a:t>
            </a:r>
            <a:r>
              <a:rPr lang="en-US"/>
              <a:t> which may not be captured by the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Privacy/Security Concerns </a:t>
            </a:r>
            <a:r>
              <a:rPr lang="en-US"/>
              <a:t>would be an ethical issue faced by schools</a:t>
            </a:r>
          </a:p>
        </p:txBody>
      </p:sp>
    </p:spTree>
    <p:extLst>
      <p:ext uri="{BB962C8B-B14F-4D97-AF65-F5344CB8AC3E}">
        <p14:creationId xmlns:p14="http://schemas.microsoft.com/office/powerpoint/2010/main" val="207333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 Detection and Face Recognition: let's see the differences">
            <a:extLst>
              <a:ext uri="{FF2B5EF4-FFF2-40B4-BE49-F238E27FC236}">
                <a16:creationId xmlns:a16="http://schemas.microsoft.com/office/drawing/2014/main" id="{5277ADAA-2A1A-3537-1335-FCF2797D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5511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70A63-0277-B42E-2EC7-1C486C2C9711}"/>
              </a:ext>
            </a:extLst>
          </p:cNvPr>
          <p:cNvSpPr txBox="1"/>
          <p:nvPr/>
        </p:nvSpPr>
        <p:spPr>
          <a:xfrm>
            <a:off x="9045156" y="1859339"/>
            <a:ext cx="3037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70C0"/>
                </a:solidFill>
              </a:rPr>
              <a:t>THANK YOU!!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B7105-B524-225A-1120-A4B6E4913AAB}"/>
              </a:ext>
            </a:extLst>
          </p:cNvPr>
          <p:cNvSpPr txBox="1"/>
          <p:nvPr/>
        </p:nvSpPr>
        <p:spPr>
          <a:xfrm>
            <a:off x="9477080" y="4893914"/>
            <a:ext cx="23187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/>
              <a:t>Any 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7EDFB-382C-738F-5AFA-A6E77989F5B0}"/>
              </a:ext>
            </a:extLst>
          </p:cNvPr>
          <p:cNvSpPr txBox="1"/>
          <p:nvPr/>
        </p:nvSpPr>
        <p:spPr>
          <a:xfrm>
            <a:off x="8902261" y="4555360"/>
            <a:ext cx="173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i="1"/>
          </a:p>
        </p:txBody>
      </p:sp>
    </p:spTree>
    <p:extLst>
      <p:ext uri="{BB962C8B-B14F-4D97-AF65-F5344CB8AC3E}">
        <p14:creationId xmlns:p14="http://schemas.microsoft.com/office/powerpoint/2010/main" val="59232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392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How Safe are Schools?</a:t>
            </a:r>
          </a:p>
        </p:txBody>
      </p:sp>
      <p:pic>
        <p:nvPicPr>
          <p:cNvPr id="2050" name="Picture 2" descr="The end of Roe creates new challenges in higher education | Brookings">
            <a:extLst>
              <a:ext uri="{FF2B5EF4-FFF2-40B4-BE49-F238E27FC236}">
                <a16:creationId xmlns:a16="http://schemas.microsoft.com/office/drawing/2014/main" id="{5258C6B3-4CC4-06D2-0A26-014E56AE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9" y="1432158"/>
            <a:ext cx="3419804" cy="22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g or small: Which US high school size is best for international students?  | Amerigo Education">
            <a:extLst>
              <a:ext uri="{FF2B5EF4-FFF2-40B4-BE49-F238E27FC236}">
                <a16:creationId xmlns:a16="http://schemas.microsoft.com/office/drawing/2014/main" id="{69EAAD05-0900-C3E0-E442-114E0400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5" y="3712027"/>
            <a:ext cx="3419805" cy="22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Day in the Life as a Liberty Student - Liberty University Residential">
            <a:extLst>
              <a:ext uri="{FF2B5EF4-FFF2-40B4-BE49-F238E27FC236}">
                <a16:creationId xmlns:a16="http://schemas.microsoft.com/office/drawing/2014/main" id="{57E48FED-0931-4EE8-AECD-C7711012C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1"/>
          <a:stretch/>
        </p:blipFill>
        <p:spPr bwMode="auto">
          <a:xfrm>
            <a:off x="3672053" y="1691142"/>
            <a:ext cx="2949464" cy="23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8AEE7C-143D-6872-57CD-CF62563B5A49}"/>
              </a:ext>
            </a:extLst>
          </p:cNvPr>
          <p:cNvSpPr txBox="1"/>
          <p:nvPr/>
        </p:nvSpPr>
        <p:spPr>
          <a:xfrm>
            <a:off x="7091857" y="2373087"/>
            <a:ext cx="449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rgbClr val="0070C0"/>
                </a:solidFill>
              </a:rPr>
              <a:t>~77% </a:t>
            </a:r>
            <a:r>
              <a:rPr lang="en-US"/>
              <a:t>American Parents are worried about violent intrusion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7EB50-B3E9-F9F4-E777-F7FBBC9068FB}"/>
              </a:ext>
            </a:extLst>
          </p:cNvPr>
          <p:cNvSpPr txBox="1"/>
          <p:nvPr/>
        </p:nvSpPr>
        <p:spPr>
          <a:xfrm>
            <a:off x="7091856" y="3343282"/>
            <a:ext cx="449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rgbClr val="0070C0"/>
                </a:solidFill>
              </a:rPr>
              <a:t>~47% </a:t>
            </a:r>
            <a:r>
              <a:rPr lang="en-US"/>
              <a:t>of American Parents feel that their district schools can handle gun violence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CEB5C-323F-85D0-1189-181268E288D7}"/>
              </a:ext>
            </a:extLst>
          </p:cNvPr>
          <p:cNvSpPr txBox="1"/>
          <p:nvPr/>
        </p:nvSpPr>
        <p:spPr>
          <a:xfrm>
            <a:off x="7091857" y="4313477"/>
            <a:ext cx="449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While choosing their child’s school, a </a:t>
            </a:r>
            <a:r>
              <a:rPr lang="en-US" b="1">
                <a:solidFill>
                  <a:srgbClr val="0070C0"/>
                </a:solidFill>
              </a:rPr>
              <a:t>‘safe environment’ was the top response</a:t>
            </a:r>
            <a:r>
              <a:rPr lang="en-US"/>
              <a:t> by American Parents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FB2C1-5EEC-3961-19F2-091A18224019}"/>
              </a:ext>
            </a:extLst>
          </p:cNvPr>
          <p:cNvSpPr txBox="1"/>
          <p:nvPr/>
        </p:nvSpPr>
        <p:spPr>
          <a:xfrm>
            <a:off x="7091856" y="1743745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Based on the Annual Schooling in America Survey:</a:t>
            </a:r>
          </a:p>
        </p:txBody>
      </p:sp>
    </p:spTree>
    <p:extLst>
      <p:ext uri="{BB962C8B-B14F-4D97-AF65-F5344CB8AC3E}">
        <p14:creationId xmlns:p14="http://schemas.microsoft.com/office/powerpoint/2010/main" val="261754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3013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Data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FB2C1-5EEC-3961-19F2-091A18224019}"/>
              </a:ext>
            </a:extLst>
          </p:cNvPr>
          <p:cNvSpPr txBox="1"/>
          <p:nvPr/>
        </p:nvSpPr>
        <p:spPr>
          <a:xfrm>
            <a:off x="1722890" y="1585725"/>
            <a:ext cx="83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MetaData:</a:t>
            </a:r>
            <a:r>
              <a:rPr lang="en-US" b="1"/>
              <a:t> </a:t>
            </a:r>
            <a:r>
              <a:rPr lang="en-US"/>
              <a:t>Dataset with Images and Corresponding Labels Merged into a Single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7D967-D120-A7B5-82DE-652C791EBB3E}"/>
              </a:ext>
            </a:extLst>
          </p:cNvPr>
          <p:cNvSpPr txBox="1"/>
          <p:nvPr/>
        </p:nvSpPr>
        <p:spPr>
          <a:xfrm>
            <a:off x="1722889" y="2242622"/>
            <a:ext cx="52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Multiple Images: </a:t>
            </a:r>
            <a:r>
              <a:rPr lang="en-US" b="1"/>
              <a:t>18</a:t>
            </a:r>
            <a:r>
              <a:rPr lang="en-US"/>
              <a:t> Identities with Multiple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8D9B4-18EA-414D-81BA-BB8CE1C6BE30}"/>
              </a:ext>
            </a:extLst>
          </p:cNvPr>
          <p:cNvSpPr txBox="1"/>
          <p:nvPr/>
        </p:nvSpPr>
        <p:spPr>
          <a:xfrm>
            <a:off x="1722889" y="2899519"/>
            <a:ext cx="972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Transformed Images: Normalized Pixel Values and Centre-Cropped Images to ensure size consistency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19858-9ABF-AE49-8DF2-0D7963E7A3DD}"/>
              </a:ext>
            </a:extLst>
          </p:cNvPr>
          <p:cNvSpPr txBox="1"/>
          <p:nvPr/>
        </p:nvSpPr>
        <p:spPr>
          <a:xfrm>
            <a:off x="1722889" y="3556416"/>
            <a:ext cx="860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Generated Facial Embeddings using </a:t>
            </a:r>
            <a:r>
              <a:rPr lang="en-US" b="1">
                <a:solidFill>
                  <a:srgbClr val="0070C0"/>
                </a:solidFill>
              </a:rPr>
              <a:t>VGG Face Model</a:t>
            </a:r>
            <a:r>
              <a:rPr lang="en-US"/>
              <a:t>, a unique feature of the VGG Model </a:t>
            </a:r>
          </a:p>
        </p:txBody>
      </p:sp>
      <p:pic>
        <p:nvPicPr>
          <p:cNvPr id="11" name="Picture 10" descr="notebooks/Module1/01_intro.ipynb at master · dataflowr/notebooks · GitHub">
            <a:extLst>
              <a:ext uri="{FF2B5EF4-FFF2-40B4-BE49-F238E27FC236}">
                <a16:creationId xmlns:a16="http://schemas.microsoft.com/office/drawing/2014/main" id="{E7083CC2-6EB7-C7AA-38B7-72D6F7785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89" y="4048950"/>
            <a:ext cx="4972516" cy="137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B2799A-8A63-1D28-C769-DD24B676EDDD}"/>
              </a:ext>
            </a:extLst>
          </p:cNvPr>
          <p:cNvSpPr txBox="1"/>
          <p:nvPr/>
        </p:nvSpPr>
        <p:spPr>
          <a:xfrm>
            <a:off x="1722889" y="5721546"/>
            <a:ext cx="437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Split Data into </a:t>
            </a:r>
            <a:r>
              <a:rPr lang="en-US" b="1">
                <a:solidFill>
                  <a:srgbClr val="0070C0"/>
                </a:solidFill>
              </a:rPr>
              <a:t>Training, Testing &amp; Validation</a:t>
            </a:r>
          </a:p>
        </p:txBody>
      </p:sp>
      <p:pic>
        <p:nvPicPr>
          <p:cNvPr id="15" name="Graphic 14" descr="Badge 3 outline">
            <a:extLst>
              <a:ext uri="{FF2B5EF4-FFF2-40B4-BE49-F238E27FC236}">
                <a16:creationId xmlns:a16="http://schemas.microsoft.com/office/drawing/2014/main" id="{85F50314-38BE-F76E-D204-13CED80B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607" y="2809865"/>
            <a:ext cx="548640" cy="548640"/>
          </a:xfrm>
          <a:prstGeom prst="rect">
            <a:avLst/>
          </a:prstGeom>
        </p:spPr>
      </p:pic>
      <p:pic>
        <p:nvPicPr>
          <p:cNvPr id="17" name="Graphic 16" descr="Badge 1 outline">
            <a:extLst>
              <a:ext uri="{FF2B5EF4-FFF2-40B4-BE49-F238E27FC236}">
                <a16:creationId xmlns:a16="http://schemas.microsoft.com/office/drawing/2014/main" id="{46AB0D38-EBC4-F126-856E-CD8E63C02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607" y="1496071"/>
            <a:ext cx="548640" cy="548640"/>
          </a:xfrm>
          <a:prstGeom prst="rect">
            <a:avLst/>
          </a:prstGeom>
        </p:spPr>
      </p:pic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F4F6EB85-8BF3-A9B4-2751-869CC18EB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607" y="2152968"/>
            <a:ext cx="548640" cy="548640"/>
          </a:xfrm>
          <a:prstGeom prst="rect">
            <a:avLst/>
          </a:prstGeom>
        </p:spPr>
      </p:pic>
      <p:pic>
        <p:nvPicPr>
          <p:cNvPr id="21" name="Graphic 20" descr="Badge 4 outline">
            <a:extLst>
              <a:ext uri="{FF2B5EF4-FFF2-40B4-BE49-F238E27FC236}">
                <a16:creationId xmlns:a16="http://schemas.microsoft.com/office/drawing/2014/main" id="{B6226F03-33E0-CC07-A7F9-89830E1E5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607" y="3466762"/>
            <a:ext cx="548640" cy="548640"/>
          </a:xfrm>
          <a:prstGeom prst="rect">
            <a:avLst/>
          </a:prstGeom>
        </p:spPr>
      </p:pic>
      <p:pic>
        <p:nvPicPr>
          <p:cNvPr id="23" name="Graphic 22" descr="Badge 5 outline">
            <a:extLst>
              <a:ext uri="{FF2B5EF4-FFF2-40B4-BE49-F238E27FC236}">
                <a16:creationId xmlns:a16="http://schemas.microsoft.com/office/drawing/2014/main" id="{CB3C716B-46BF-D45F-5F31-0DFF6DC09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9607" y="5631892"/>
            <a:ext cx="548640" cy="548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C01046-7F67-4299-62A4-727C13FA2086}"/>
              </a:ext>
            </a:extLst>
          </p:cNvPr>
          <p:cNvSpPr txBox="1"/>
          <p:nvPr/>
        </p:nvSpPr>
        <p:spPr>
          <a:xfrm>
            <a:off x="629511" y="972040"/>
            <a:ext cx="134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Procedure:</a:t>
            </a: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EC3F7092-D961-EE00-F69D-CA9390D3B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05248"/>
              </p:ext>
            </p:extLst>
          </p:nvPr>
        </p:nvGraphicFramePr>
        <p:xfrm>
          <a:off x="6363138" y="4737510"/>
          <a:ext cx="4374597" cy="187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72430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1771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Modeling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B3B599-CC04-E431-EA70-6DF11B37C247}"/>
              </a:ext>
            </a:extLst>
          </p:cNvPr>
          <p:cNvSpPr/>
          <p:nvPr/>
        </p:nvSpPr>
        <p:spPr>
          <a:xfrm>
            <a:off x="252252" y="1030014"/>
            <a:ext cx="5722882" cy="55494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1B6EC-2E22-70A6-EB1C-071598D041A1}"/>
              </a:ext>
            </a:extLst>
          </p:cNvPr>
          <p:cNvSpPr/>
          <p:nvPr/>
        </p:nvSpPr>
        <p:spPr>
          <a:xfrm>
            <a:off x="6164321" y="1030014"/>
            <a:ext cx="5722882" cy="554946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1E062-01F9-4E22-C2BC-5F95887E3F85}"/>
              </a:ext>
            </a:extLst>
          </p:cNvPr>
          <p:cNvSpPr txBox="1"/>
          <p:nvPr/>
        </p:nvSpPr>
        <p:spPr>
          <a:xfrm>
            <a:off x="2230824" y="1174072"/>
            <a:ext cx="176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Baseline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0870F4-1144-6329-555D-8584A40AAD2D}"/>
              </a:ext>
            </a:extLst>
          </p:cNvPr>
          <p:cNvSpPr txBox="1"/>
          <p:nvPr/>
        </p:nvSpPr>
        <p:spPr>
          <a:xfrm>
            <a:off x="7982606" y="1174072"/>
            <a:ext cx="209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Optimization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F2A25-5AD3-FED9-032B-4D197B7F1FEE}"/>
              </a:ext>
            </a:extLst>
          </p:cNvPr>
          <p:cNvSpPr txBox="1"/>
          <p:nvPr/>
        </p:nvSpPr>
        <p:spPr>
          <a:xfrm>
            <a:off x="491067" y="1811708"/>
            <a:ext cx="5251707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</a:rPr>
              <a:t>Logistic Regression Model &amp; ‘</a:t>
            </a:r>
            <a:r>
              <a:rPr lang="en-US" sz="1600" b="1" err="1">
                <a:solidFill>
                  <a:srgbClr val="0070C0"/>
                </a:solidFill>
              </a:rPr>
              <a:t>nn.sequential</a:t>
            </a:r>
            <a:r>
              <a:rPr lang="en-US" sz="1600" b="1">
                <a:solidFill>
                  <a:srgbClr val="0070C0"/>
                </a:solidFill>
              </a:rPr>
              <a:t>’ </a:t>
            </a:r>
            <a:r>
              <a:rPr lang="en-US" sz="1600"/>
              <a:t>used to build a neural network to transform the inputs to 1064 dimensions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rgbClr val="0070C0"/>
                </a:solidFill>
              </a:rPr>
              <a:t>ReLu</a:t>
            </a:r>
            <a:r>
              <a:rPr lang="en-US" sz="1600" b="1">
                <a:solidFill>
                  <a:srgbClr val="0070C0"/>
                </a:solidFill>
              </a:rPr>
              <a:t> Activation Layer &amp; </a:t>
            </a:r>
            <a:r>
              <a:rPr lang="en-US" sz="1600" b="1" err="1">
                <a:solidFill>
                  <a:srgbClr val="0070C0"/>
                </a:solidFill>
              </a:rPr>
              <a:t>Softmax</a:t>
            </a:r>
            <a:r>
              <a:rPr lang="en-US" sz="1600" b="1">
                <a:solidFill>
                  <a:srgbClr val="0070C0"/>
                </a:solidFill>
              </a:rPr>
              <a:t> function </a:t>
            </a:r>
            <a:r>
              <a:rPr lang="en-US" sz="1600"/>
              <a:t>contributes to the probability output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</a:rPr>
              <a:t>Cross-entropy loss function </a:t>
            </a:r>
            <a:r>
              <a:rPr lang="en-US" sz="1600"/>
              <a:t>as it assigns a higher penalty to predictions and provide better gradient performances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</a:rPr>
              <a:t>Adam Optimizer </a:t>
            </a:r>
            <a:r>
              <a:rPr lang="en-US" sz="1600"/>
              <a:t>defined to update the model’s parameters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</a:rPr>
              <a:t>Learning Rate set to 0.001 </a:t>
            </a:r>
            <a:r>
              <a:rPr lang="en-US" sz="1600"/>
              <a:t>with </a:t>
            </a:r>
            <a:r>
              <a:rPr lang="en-US" sz="1600" b="1">
                <a:solidFill>
                  <a:srgbClr val="0070C0"/>
                </a:solidFill>
              </a:rPr>
              <a:t>100 epochs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29F57-EC31-87C8-F3FB-9B73EB86888E}"/>
              </a:ext>
            </a:extLst>
          </p:cNvPr>
          <p:cNvSpPr txBox="1"/>
          <p:nvPr/>
        </p:nvSpPr>
        <p:spPr>
          <a:xfrm>
            <a:off x="6399908" y="1799296"/>
            <a:ext cx="5251707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rgbClr val="0070C0"/>
                </a:solidFill>
              </a:rPr>
              <a:t>Softmax</a:t>
            </a:r>
            <a:r>
              <a:rPr lang="en-US" sz="1600" b="1">
                <a:solidFill>
                  <a:srgbClr val="0070C0"/>
                </a:solidFill>
              </a:rPr>
              <a:t> Classifier Model</a:t>
            </a:r>
            <a:r>
              <a:rPr lang="en-US" sz="1600" b="1"/>
              <a:t>, </a:t>
            </a:r>
            <a:r>
              <a:rPr lang="en-US" sz="1600"/>
              <a:t>built with 3 fully connected layers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Three hidden  layers enhanced with batch normalization, </a:t>
            </a:r>
            <a:r>
              <a:rPr lang="en-US" sz="1600" b="1" err="1">
                <a:solidFill>
                  <a:srgbClr val="0070C0"/>
                </a:solidFill>
              </a:rPr>
              <a:t>ReLU</a:t>
            </a:r>
            <a:r>
              <a:rPr lang="en-US" sz="1600" b="1">
                <a:solidFill>
                  <a:srgbClr val="0070C0"/>
                </a:solidFill>
              </a:rPr>
              <a:t> activation function and dropout techniques </a:t>
            </a:r>
            <a:r>
              <a:rPr lang="en-US" sz="1600">
                <a:solidFill>
                  <a:srgbClr val="0070C0"/>
                </a:solidFill>
              </a:rPr>
              <a:t>to </a:t>
            </a:r>
            <a:r>
              <a:rPr lang="en-US" sz="1600" b="1">
                <a:solidFill>
                  <a:srgbClr val="0070C0"/>
                </a:solidFill>
              </a:rPr>
              <a:t>regularize and prevent from overfitting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Batch Normalization </a:t>
            </a:r>
            <a:r>
              <a:rPr lang="en-US" sz="1600" b="1">
                <a:solidFill>
                  <a:srgbClr val="0070C0"/>
                </a:solidFill>
              </a:rPr>
              <a:t>set with momentum of 0.1, dropout rates of 0.3, 0.2 and 0.2</a:t>
            </a:r>
            <a:r>
              <a:rPr lang="en-US" sz="1600" b="1"/>
              <a:t> </a:t>
            </a:r>
            <a:r>
              <a:rPr lang="en-US" sz="1600"/>
              <a:t>for the first, second and third layers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</a:rPr>
              <a:t>Cross-entropy loss function, Adam Optimizer, Learning Rate set to 0.001 </a:t>
            </a:r>
            <a:r>
              <a:rPr lang="en-US" sz="1600"/>
              <a:t>with </a:t>
            </a:r>
            <a:r>
              <a:rPr lang="en-US" sz="1600" b="1">
                <a:solidFill>
                  <a:srgbClr val="0070C0"/>
                </a:solidFill>
              </a:rPr>
              <a:t>200 epochs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6428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A0D83C4-E10F-1507-F22B-01FAB1937DA1}"/>
              </a:ext>
            </a:extLst>
          </p:cNvPr>
          <p:cNvSpPr/>
          <p:nvPr/>
        </p:nvSpPr>
        <p:spPr>
          <a:xfrm>
            <a:off x="850605" y="1658462"/>
            <a:ext cx="10451804" cy="228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240BB-F6C9-3A9F-F13F-5C38D70FDFB5}"/>
              </a:ext>
            </a:extLst>
          </p:cNvPr>
          <p:cNvSpPr/>
          <p:nvPr/>
        </p:nvSpPr>
        <p:spPr>
          <a:xfrm>
            <a:off x="208547" y="240632"/>
            <a:ext cx="11790948" cy="641684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04664D-782B-8569-8EF4-99347C3CE88B}"/>
              </a:ext>
            </a:extLst>
          </p:cNvPr>
          <p:cNvGrpSpPr/>
          <p:nvPr/>
        </p:nvGrpSpPr>
        <p:grpSpPr>
          <a:xfrm>
            <a:off x="1220913" y="1967697"/>
            <a:ext cx="9750173" cy="1692349"/>
            <a:chOff x="1051585" y="927735"/>
            <a:chExt cx="9750173" cy="1692349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47ADEA0-2AD2-9B18-9D0F-30CD091A52FE}"/>
                </a:ext>
              </a:extLst>
            </p:cNvPr>
            <p:cNvCxnSpPr>
              <a:cxnSpLocks/>
            </p:cNvCxnSpPr>
            <p:nvPr/>
          </p:nvCxnSpPr>
          <p:spPr>
            <a:xfrm>
              <a:off x="1198008" y="1810950"/>
              <a:ext cx="9457327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6F3E95C-2AF7-4F45-98C9-558EA7CE254B}"/>
                </a:ext>
              </a:extLst>
            </p:cNvPr>
            <p:cNvGrpSpPr/>
            <p:nvPr/>
          </p:nvGrpSpPr>
          <p:grpSpPr>
            <a:xfrm>
              <a:off x="1051585" y="927735"/>
              <a:ext cx="9750173" cy="1692349"/>
              <a:chOff x="1434357" y="1331772"/>
              <a:chExt cx="9750173" cy="1692349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66A3A97-8FB3-B061-6CBC-3F785D6D6616}"/>
                  </a:ext>
                </a:extLst>
              </p:cNvPr>
              <p:cNvSpPr/>
              <p:nvPr/>
            </p:nvSpPr>
            <p:spPr>
              <a:xfrm rot="16200000">
                <a:off x="753039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EAFAFF"/>
              </a:solidFill>
              <a:ln w="9525">
                <a:solidFill>
                  <a:srgbClr val="ACE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64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8F77267-26D8-7374-EA4E-2FF0CE5DAD6A}"/>
                  </a:ext>
                </a:extLst>
              </p:cNvPr>
              <p:cNvSpPr/>
              <p:nvPr/>
            </p:nvSpPr>
            <p:spPr>
              <a:xfrm rot="16200000">
                <a:off x="1238245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EAFAFF"/>
              </a:solidFill>
              <a:ln w="9525">
                <a:solidFill>
                  <a:srgbClr val="ACEE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64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8B450EB-F5C7-4B30-F5B5-73DD5985F88B}"/>
                  </a:ext>
                </a:extLst>
              </p:cNvPr>
              <p:cNvSpPr/>
              <p:nvPr/>
            </p:nvSpPr>
            <p:spPr>
              <a:xfrm rot="16200000">
                <a:off x="1942310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FF5EB"/>
              </a:solidFill>
              <a:ln w="9525">
                <a:solidFill>
                  <a:srgbClr val="FF9D1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128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76F4BAC-C84E-0D4C-47F4-C1939BC37F8E}"/>
                  </a:ext>
                </a:extLst>
              </p:cNvPr>
              <p:cNvSpPr/>
              <p:nvPr/>
            </p:nvSpPr>
            <p:spPr>
              <a:xfrm rot="16200000">
                <a:off x="2429390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FF5EB"/>
              </a:solidFill>
              <a:ln w="9525">
                <a:solidFill>
                  <a:srgbClr val="FF9D1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128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B33B353-AC3C-C8D1-8339-A4A93B7C96D6}"/>
                  </a:ext>
                </a:extLst>
              </p:cNvPr>
              <p:cNvSpPr/>
              <p:nvPr/>
            </p:nvSpPr>
            <p:spPr>
              <a:xfrm rot="16200000">
                <a:off x="3133454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6EBFF"/>
              </a:solidFill>
              <a:ln w="9525">
                <a:solidFill>
                  <a:srgbClr val="C88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0E637C2-FE65-C0E5-F7A5-C9D78A7A47CF}"/>
                  </a:ext>
                </a:extLst>
              </p:cNvPr>
              <p:cNvSpPr/>
              <p:nvPr/>
            </p:nvSpPr>
            <p:spPr>
              <a:xfrm rot="16200000">
                <a:off x="3614558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6EBFF"/>
              </a:solidFill>
              <a:ln w="9525">
                <a:solidFill>
                  <a:srgbClr val="C88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9E5015C1-4B8F-03F0-19DB-880D2733CDBB}"/>
                  </a:ext>
                </a:extLst>
              </p:cNvPr>
              <p:cNvSpPr/>
              <p:nvPr/>
            </p:nvSpPr>
            <p:spPr>
              <a:xfrm rot="16200000">
                <a:off x="4104622" y="2035000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6EBFF"/>
              </a:solidFill>
              <a:ln w="9525">
                <a:solidFill>
                  <a:srgbClr val="C88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85E04161-E55F-09CD-ABFA-943046074D32}"/>
                  </a:ext>
                </a:extLst>
              </p:cNvPr>
              <p:cNvSpPr/>
              <p:nvPr/>
            </p:nvSpPr>
            <p:spPr>
              <a:xfrm rot="16200000">
                <a:off x="4811685" y="2035000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EFF8EF"/>
              </a:solidFill>
              <a:ln w="9525">
                <a:solidFill>
                  <a:srgbClr val="50BF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25B3776-6B85-9036-D676-2ACC6C1B16C5}"/>
                  </a:ext>
                </a:extLst>
              </p:cNvPr>
              <p:cNvSpPr/>
              <p:nvPr/>
            </p:nvSpPr>
            <p:spPr>
              <a:xfrm rot="16200000">
                <a:off x="5292777" y="2043971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EFF8EF"/>
              </a:solidFill>
              <a:ln w="9525">
                <a:solidFill>
                  <a:srgbClr val="50BF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F16F650E-EACF-798C-B0A4-ADF8A64DE1C4}"/>
                  </a:ext>
                </a:extLst>
              </p:cNvPr>
              <p:cNvSpPr/>
              <p:nvPr/>
            </p:nvSpPr>
            <p:spPr>
              <a:xfrm rot="16200000">
                <a:off x="5788835" y="2037996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EFF8EF"/>
              </a:solidFill>
              <a:ln w="9525">
                <a:solidFill>
                  <a:srgbClr val="50BF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611DF7F-B2DE-BCB5-DC9C-3F3FB2E9CECE}"/>
                  </a:ext>
                </a:extLst>
              </p:cNvPr>
              <p:cNvSpPr/>
              <p:nvPr/>
            </p:nvSpPr>
            <p:spPr>
              <a:xfrm rot="16200000">
                <a:off x="6488085" y="2037992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FEBEA"/>
              </a:solidFill>
              <a:ln w="9525">
                <a:solidFill>
                  <a:srgbClr val="FF51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ACB083A-6914-DA90-2B57-368656DED380}"/>
                  </a:ext>
                </a:extLst>
              </p:cNvPr>
              <p:cNvSpPr/>
              <p:nvPr/>
            </p:nvSpPr>
            <p:spPr>
              <a:xfrm rot="16200000">
                <a:off x="6981144" y="2029030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FEBEA"/>
              </a:solidFill>
              <a:ln w="9525">
                <a:solidFill>
                  <a:srgbClr val="FF51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91822EE-81CA-9726-6C12-7EE0F6870319}"/>
                  </a:ext>
                </a:extLst>
              </p:cNvPr>
              <p:cNvSpPr/>
              <p:nvPr/>
            </p:nvSpPr>
            <p:spPr>
              <a:xfrm rot="16200000">
                <a:off x="7465229" y="2029034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FEBEA"/>
              </a:solidFill>
              <a:ln w="9525">
                <a:solidFill>
                  <a:srgbClr val="FF51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E540A84-651B-6125-7DE7-591F0C2608E4}"/>
                  </a:ext>
                </a:extLst>
              </p:cNvPr>
              <p:cNvSpPr/>
              <p:nvPr/>
            </p:nvSpPr>
            <p:spPr>
              <a:xfrm rot="16200000">
                <a:off x="8170459" y="2035011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0F3FD"/>
              </a:solidFill>
              <a:ln w="9525">
                <a:solidFill>
                  <a:srgbClr val="7E97F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4096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A09A7B66-4AAD-80BF-2E33-0D660A00B83F}"/>
                  </a:ext>
                </a:extLst>
              </p:cNvPr>
              <p:cNvSpPr/>
              <p:nvPr/>
            </p:nvSpPr>
            <p:spPr>
              <a:xfrm rot="16200000">
                <a:off x="8657545" y="2038005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0F3FD"/>
              </a:solidFill>
              <a:ln w="9525">
                <a:solidFill>
                  <a:srgbClr val="7E97F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4096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8749302-079E-77AA-1915-3542712F7704}"/>
                  </a:ext>
                </a:extLst>
              </p:cNvPr>
              <p:cNvSpPr/>
              <p:nvPr/>
            </p:nvSpPr>
            <p:spPr>
              <a:xfrm rot="16200000">
                <a:off x="9141627" y="2038006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0F3FD"/>
              </a:solidFill>
              <a:ln w="9525">
                <a:solidFill>
                  <a:srgbClr val="7E97F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2622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FCB291E-F8C5-44D3-E6FE-1044A9A1A621}"/>
                  </a:ext>
                </a:extLst>
              </p:cNvPr>
              <p:cNvSpPr/>
              <p:nvPr/>
            </p:nvSpPr>
            <p:spPr>
              <a:xfrm rot="16200000">
                <a:off x="9733299" y="2049957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EEFDA"/>
              </a:solidFill>
              <a:ln w="9525">
                <a:solidFill>
                  <a:srgbClr val="F9930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Flatten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38E050D5-45C2-145B-F378-7358A18B0E34}"/>
                  </a:ext>
                </a:extLst>
              </p:cNvPr>
              <p:cNvSpPr/>
              <p:nvPr/>
            </p:nvSpPr>
            <p:spPr>
              <a:xfrm rot="16200000">
                <a:off x="10210366" y="2049957"/>
                <a:ext cx="1655482" cy="292846"/>
              </a:xfrm>
              <a:prstGeom prst="roundRect">
                <a:avLst>
                  <a:gd name="adj" fmla="val 25420"/>
                </a:avLst>
              </a:prstGeom>
              <a:solidFill>
                <a:srgbClr val="FEEFDA"/>
              </a:solidFill>
              <a:ln w="9525">
                <a:solidFill>
                  <a:srgbClr val="F9930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Activation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976994-B68D-01AF-0058-BE367825D52F}"/>
                  </a:ext>
                </a:extLst>
              </p:cNvPr>
              <p:cNvSpPr txBox="1"/>
              <p:nvPr/>
            </p:nvSpPr>
            <p:spPr>
              <a:xfrm rot="16200000">
                <a:off x="2001776" y="1620338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7B82C7-A6D6-FC93-9FEE-2D5089D49C4A}"/>
                  </a:ext>
                </a:extLst>
              </p:cNvPr>
              <p:cNvSpPr txBox="1"/>
              <p:nvPr/>
            </p:nvSpPr>
            <p:spPr>
              <a:xfrm rot="16200000">
                <a:off x="3195369" y="1620338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7911E3-2E3F-59C7-5E41-1602B6471B23}"/>
                  </a:ext>
                </a:extLst>
              </p:cNvPr>
              <p:cNvSpPr txBox="1"/>
              <p:nvPr/>
            </p:nvSpPr>
            <p:spPr>
              <a:xfrm rot="16200000">
                <a:off x="4867489" y="161137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37827BD-A5D8-D75B-1869-CCCBC8844B02}"/>
                  </a:ext>
                </a:extLst>
              </p:cNvPr>
              <p:cNvSpPr txBox="1"/>
              <p:nvPr/>
            </p:nvSpPr>
            <p:spPr>
              <a:xfrm rot="16200000">
                <a:off x="6594757" y="161137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34B6172-14ED-A5F8-ABF6-D1D6028B4449}"/>
                  </a:ext>
                </a:extLst>
              </p:cNvPr>
              <p:cNvSpPr txBox="1"/>
              <p:nvPr/>
            </p:nvSpPr>
            <p:spPr>
              <a:xfrm rot="16200000">
                <a:off x="8258069" y="159543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6BD451C-4646-B126-1DE8-5430AAA33FA6}"/>
              </a:ext>
            </a:extLst>
          </p:cNvPr>
          <p:cNvSpPr txBox="1"/>
          <p:nvPr/>
        </p:nvSpPr>
        <p:spPr>
          <a:xfrm>
            <a:off x="3384415" y="811777"/>
            <a:ext cx="555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>
                <a:solidFill>
                  <a:schemeClr val="bg1"/>
                </a:solidFill>
                <a:latin typeface="Britannic Bold" panose="020B0903060703020204" pitchFamily="34" charset="0"/>
              </a:rPr>
              <a:t>The VGG 16 Model</a:t>
            </a:r>
            <a:endParaRPr lang="en-GB" sz="3200" u="sng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544DDD-BA3F-5981-1E3A-F04029E1D321}"/>
              </a:ext>
            </a:extLst>
          </p:cNvPr>
          <p:cNvSpPr/>
          <p:nvPr/>
        </p:nvSpPr>
        <p:spPr>
          <a:xfrm rot="5999864">
            <a:off x="688037" y="765881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5B77EA-4B4D-E200-3948-CCBEF32E9176}"/>
              </a:ext>
            </a:extLst>
          </p:cNvPr>
          <p:cNvSpPr/>
          <p:nvPr/>
        </p:nvSpPr>
        <p:spPr>
          <a:xfrm rot="5400000">
            <a:off x="570665" y="665712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3B5551E-C0D9-C705-2E44-67022C4553AD}"/>
              </a:ext>
            </a:extLst>
          </p:cNvPr>
          <p:cNvSpPr/>
          <p:nvPr/>
        </p:nvSpPr>
        <p:spPr>
          <a:xfrm rot="5400000">
            <a:off x="623784" y="614046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2E3114-3504-CA41-7680-98301A4B7CB0}"/>
              </a:ext>
            </a:extLst>
          </p:cNvPr>
          <p:cNvSpPr/>
          <p:nvPr/>
        </p:nvSpPr>
        <p:spPr>
          <a:xfrm rot="4404929">
            <a:off x="623783" y="716307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9" name="Graphic 98" descr="Folder with solid fill">
            <a:extLst>
              <a:ext uri="{FF2B5EF4-FFF2-40B4-BE49-F238E27FC236}">
                <a16:creationId xmlns:a16="http://schemas.microsoft.com/office/drawing/2014/main" id="{5046491B-8999-C460-85A2-B395FFEC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474" y="581819"/>
            <a:ext cx="1227221" cy="12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4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662A14-8EDC-A446-BBD9-3CB55F8A8832}"/>
              </a:ext>
            </a:extLst>
          </p:cNvPr>
          <p:cNvSpPr/>
          <p:nvPr/>
        </p:nvSpPr>
        <p:spPr>
          <a:xfrm rot="5999864">
            <a:off x="688037" y="765881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B3078-964D-CE5A-819F-39CD0FA8054A}"/>
              </a:ext>
            </a:extLst>
          </p:cNvPr>
          <p:cNvSpPr/>
          <p:nvPr/>
        </p:nvSpPr>
        <p:spPr>
          <a:xfrm rot="5400000">
            <a:off x="570665" y="665712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CCC4A2-6F9B-35D6-C606-80980FFA099C}"/>
              </a:ext>
            </a:extLst>
          </p:cNvPr>
          <p:cNvSpPr/>
          <p:nvPr/>
        </p:nvSpPr>
        <p:spPr>
          <a:xfrm rot="5400000">
            <a:off x="623784" y="614046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026AE-226D-1B08-B1E3-99A8D5630CB8}"/>
              </a:ext>
            </a:extLst>
          </p:cNvPr>
          <p:cNvSpPr/>
          <p:nvPr/>
        </p:nvSpPr>
        <p:spPr>
          <a:xfrm rot="4404929">
            <a:off x="623783" y="716307"/>
            <a:ext cx="794841" cy="6246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240BB-F6C9-3A9F-F13F-5C38D70FDFB5}"/>
              </a:ext>
            </a:extLst>
          </p:cNvPr>
          <p:cNvSpPr/>
          <p:nvPr/>
        </p:nvSpPr>
        <p:spPr>
          <a:xfrm>
            <a:off x="208547" y="240632"/>
            <a:ext cx="11790948" cy="641684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BD451C-4646-B126-1DE8-5430AAA33FA6}"/>
              </a:ext>
            </a:extLst>
          </p:cNvPr>
          <p:cNvSpPr txBox="1"/>
          <p:nvPr/>
        </p:nvSpPr>
        <p:spPr>
          <a:xfrm>
            <a:off x="3384415" y="811777"/>
            <a:ext cx="555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>
                <a:solidFill>
                  <a:schemeClr val="bg1"/>
                </a:solidFill>
                <a:latin typeface="Britannic Bold" panose="020B0903060703020204" pitchFamily="34" charset="0"/>
              </a:rPr>
              <a:t>The VGG Face Descriptor</a:t>
            </a:r>
            <a:endParaRPr lang="en-GB" sz="3200" u="sng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" name="Graphic 9" descr="Folder with solid fill">
            <a:extLst>
              <a:ext uri="{FF2B5EF4-FFF2-40B4-BE49-F238E27FC236}">
                <a16:creationId xmlns:a16="http://schemas.microsoft.com/office/drawing/2014/main" id="{5F066CCB-CA94-B135-4A0B-4E22EBABB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474" y="581819"/>
            <a:ext cx="1227221" cy="122722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0330C40-AF10-9B7C-0181-BA246613EC6D}"/>
              </a:ext>
            </a:extLst>
          </p:cNvPr>
          <p:cNvGrpSpPr/>
          <p:nvPr/>
        </p:nvGrpSpPr>
        <p:grpSpPr>
          <a:xfrm>
            <a:off x="3414879" y="2058977"/>
            <a:ext cx="951463" cy="1261572"/>
            <a:chOff x="4917708" y="4408203"/>
            <a:chExt cx="951463" cy="1261572"/>
          </a:xfrm>
        </p:grpSpPr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95341D25-3A88-5265-87D7-3E464228AD13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077110-CAD2-2F10-7753-32B86EEA6BA5}"/>
                </a:ext>
              </a:extLst>
            </p:cNvPr>
            <p:cNvSpPr txBox="1"/>
            <p:nvPr/>
          </p:nvSpPr>
          <p:spPr>
            <a:xfrm>
              <a:off x="4917708" y="4614530"/>
              <a:ext cx="951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0.0370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-0.0183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0.0224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9BEBDD-1AB2-1CD9-9B3C-764825BCC831}"/>
              </a:ext>
            </a:extLst>
          </p:cNvPr>
          <p:cNvGrpSpPr/>
          <p:nvPr/>
        </p:nvGrpSpPr>
        <p:grpSpPr>
          <a:xfrm>
            <a:off x="6166176" y="2103560"/>
            <a:ext cx="951463" cy="1261572"/>
            <a:chOff x="4917708" y="4408203"/>
            <a:chExt cx="951463" cy="1261572"/>
          </a:xfrm>
        </p:grpSpPr>
        <p:sp>
          <p:nvSpPr>
            <p:cNvPr id="33" name="Double Bracket 32">
              <a:extLst>
                <a:ext uri="{FF2B5EF4-FFF2-40B4-BE49-F238E27FC236}">
                  <a16:creationId xmlns:a16="http://schemas.microsoft.com/office/drawing/2014/main" id="{7FDAB8DC-BC62-88FC-FC99-DC19FA6D6D52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881B1D-6D4D-9779-68FF-D3CC40A81E59}"/>
                </a:ext>
              </a:extLst>
            </p:cNvPr>
            <p:cNvSpPr txBox="1"/>
            <p:nvPr/>
          </p:nvSpPr>
          <p:spPr>
            <a:xfrm>
              <a:off x="4917708" y="4614530"/>
              <a:ext cx="951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0.0074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-0.0183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0.0006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57D7A6-9A28-FECE-ADB1-370687E5FF73}"/>
              </a:ext>
            </a:extLst>
          </p:cNvPr>
          <p:cNvGrpSpPr/>
          <p:nvPr/>
        </p:nvGrpSpPr>
        <p:grpSpPr>
          <a:xfrm>
            <a:off x="7618436" y="2103560"/>
            <a:ext cx="951463" cy="1261572"/>
            <a:chOff x="4917708" y="4408203"/>
            <a:chExt cx="951463" cy="1261572"/>
          </a:xfrm>
        </p:grpSpPr>
        <p:sp>
          <p:nvSpPr>
            <p:cNvPr id="36" name="Double Bracket 35">
              <a:extLst>
                <a:ext uri="{FF2B5EF4-FFF2-40B4-BE49-F238E27FC236}">
                  <a16:creationId xmlns:a16="http://schemas.microsoft.com/office/drawing/2014/main" id="{203453D9-7084-5FB8-0E50-525913EE3DCA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E33F1F-8B75-3445-468C-D9FB1DAD13CA}"/>
                </a:ext>
              </a:extLst>
            </p:cNvPr>
            <p:cNvSpPr txBox="1"/>
            <p:nvPr/>
          </p:nvSpPr>
          <p:spPr>
            <a:xfrm>
              <a:off x="4917708" y="4614530"/>
              <a:ext cx="951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-0.0050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-0.0193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0.0355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1D2AF0-AA27-17B2-295F-B83D2FA697D6}"/>
              </a:ext>
            </a:extLst>
          </p:cNvPr>
          <p:cNvGrpSpPr/>
          <p:nvPr/>
        </p:nvGrpSpPr>
        <p:grpSpPr>
          <a:xfrm>
            <a:off x="4867139" y="2058977"/>
            <a:ext cx="951463" cy="1261572"/>
            <a:chOff x="4917708" y="4408203"/>
            <a:chExt cx="951463" cy="1261572"/>
          </a:xfrm>
        </p:grpSpPr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12369203-9871-2CC8-AB80-19BFFE4249C9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7B8859-A8A0-3F2C-ACE1-4FE251393368}"/>
                </a:ext>
              </a:extLst>
            </p:cNvPr>
            <p:cNvSpPr txBox="1"/>
            <p:nvPr/>
          </p:nvSpPr>
          <p:spPr>
            <a:xfrm>
              <a:off x="4917708" y="4614530"/>
              <a:ext cx="951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-0.0234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0.0063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0.0226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0F0DC6D-1D9B-98C2-9F36-68155A93EB02}"/>
              </a:ext>
            </a:extLst>
          </p:cNvPr>
          <p:cNvSpPr txBox="1"/>
          <p:nvPr/>
        </p:nvSpPr>
        <p:spPr>
          <a:xfrm>
            <a:off x="655742" y="4560094"/>
            <a:ext cx="2288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ritannic Bold" panose="020B0903060703020204" pitchFamily="34" charset="0"/>
              </a:rPr>
              <a:t>Dimension of Facial Embeddings: 2622</a:t>
            </a:r>
            <a:endParaRPr lang="en-GB" sz="2400" b="1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A0D83C4-E10F-1507-F22B-01FAB1937DA1}"/>
              </a:ext>
            </a:extLst>
          </p:cNvPr>
          <p:cNvSpPr/>
          <p:nvPr/>
        </p:nvSpPr>
        <p:spPr>
          <a:xfrm>
            <a:off x="1755283" y="1992598"/>
            <a:ext cx="8666310" cy="17022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504664D-782B-8569-8EF4-99347C3CE88B}"/>
              </a:ext>
            </a:extLst>
          </p:cNvPr>
          <p:cNvGrpSpPr/>
          <p:nvPr/>
        </p:nvGrpSpPr>
        <p:grpSpPr>
          <a:xfrm>
            <a:off x="1755283" y="1967697"/>
            <a:ext cx="8681434" cy="1686363"/>
            <a:chOff x="1051585" y="927735"/>
            <a:chExt cx="8681434" cy="16863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47ADEA0-2AD2-9B18-9D0F-30CD091A52FE}"/>
                </a:ext>
              </a:extLst>
            </p:cNvPr>
            <p:cNvCxnSpPr>
              <a:cxnSpLocks/>
            </p:cNvCxnSpPr>
            <p:nvPr/>
          </p:nvCxnSpPr>
          <p:spPr>
            <a:xfrm>
              <a:off x="1198008" y="1810950"/>
              <a:ext cx="8535011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6F3E95C-2AF7-4F45-98C9-558EA7CE254B}"/>
                </a:ext>
              </a:extLst>
            </p:cNvPr>
            <p:cNvGrpSpPr/>
            <p:nvPr/>
          </p:nvGrpSpPr>
          <p:grpSpPr>
            <a:xfrm>
              <a:off x="1051585" y="927735"/>
              <a:ext cx="8681434" cy="1686363"/>
              <a:chOff x="1434357" y="1331772"/>
              <a:chExt cx="8681434" cy="1686363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66A3A97-8FB3-B061-6CBC-3F785D6D6616}"/>
                  </a:ext>
                </a:extLst>
              </p:cNvPr>
              <p:cNvSpPr/>
              <p:nvPr/>
            </p:nvSpPr>
            <p:spPr>
              <a:xfrm rot="16200000">
                <a:off x="753039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64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8F77267-26D8-7374-EA4E-2FF0CE5DAD6A}"/>
                  </a:ext>
                </a:extLst>
              </p:cNvPr>
              <p:cNvSpPr/>
              <p:nvPr/>
            </p:nvSpPr>
            <p:spPr>
              <a:xfrm rot="16200000">
                <a:off x="1238245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64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8B450EB-F5C7-4B30-F5B5-73DD5985F88B}"/>
                  </a:ext>
                </a:extLst>
              </p:cNvPr>
              <p:cNvSpPr/>
              <p:nvPr/>
            </p:nvSpPr>
            <p:spPr>
              <a:xfrm rot="16200000">
                <a:off x="1942310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128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76F4BAC-C84E-0D4C-47F4-C1939BC37F8E}"/>
                  </a:ext>
                </a:extLst>
              </p:cNvPr>
              <p:cNvSpPr/>
              <p:nvPr/>
            </p:nvSpPr>
            <p:spPr>
              <a:xfrm rot="16200000">
                <a:off x="2429390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128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B33B353-AC3C-C8D1-8339-A4A93B7C96D6}"/>
                  </a:ext>
                </a:extLst>
              </p:cNvPr>
              <p:cNvSpPr/>
              <p:nvPr/>
            </p:nvSpPr>
            <p:spPr>
              <a:xfrm rot="16200000">
                <a:off x="3133454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0E637C2-FE65-C0E5-F7A5-C9D78A7A47CF}"/>
                  </a:ext>
                </a:extLst>
              </p:cNvPr>
              <p:cNvSpPr/>
              <p:nvPr/>
            </p:nvSpPr>
            <p:spPr>
              <a:xfrm rot="16200000">
                <a:off x="3614558" y="2020048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9E5015C1-4B8F-03F0-19DB-880D2733CDBB}"/>
                  </a:ext>
                </a:extLst>
              </p:cNvPr>
              <p:cNvSpPr/>
              <p:nvPr/>
            </p:nvSpPr>
            <p:spPr>
              <a:xfrm rot="16200000">
                <a:off x="4104622" y="2035000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256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85E04161-E55F-09CD-ABFA-943046074D32}"/>
                  </a:ext>
                </a:extLst>
              </p:cNvPr>
              <p:cNvSpPr/>
              <p:nvPr/>
            </p:nvSpPr>
            <p:spPr>
              <a:xfrm rot="16200000">
                <a:off x="4811685" y="2035000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25B3776-6B85-9036-D676-2ACC6C1B16C5}"/>
                  </a:ext>
                </a:extLst>
              </p:cNvPr>
              <p:cNvSpPr/>
              <p:nvPr/>
            </p:nvSpPr>
            <p:spPr>
              <a:xfrm rot="16200000">
                <a:off x="5292777" y="2043971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F16F650E-EACF-798C-B0A4-ADF8A64DE1C4}"/>
                  </a:ext>
                </a:extLst>
              </p:cNvPr>
              <p:cNvSpPr/>
              <p:nvPr/>
            </p:nvSpPr>
            <p:spPr>
              <a:xfrm rot="16200000">
                <a:off x="5788835" y="2037996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611DF7F-B2DE-BCB5-DC9C-3F3FB2E9CECE}"/>
                  </a:ext>
                </a:extLst>
              </p:cNvPr>
              <p:cNvSpPr/>
              <p:nvPr/>
            </p:nvSpPr>
            <p:spPr>
              <a:xfrm rot="16200000">
                <a:off x="6488085" y="2037992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ACB083A-6914-DA90-2B57-368656DED380}"/>
                  </a:ext>
                </a:extLst>
              </p:cNvPr>
              <p:cNvSpPr/>
              <p:nvPr/>
            </p:nvSpPr>
            <p:spPr>
              <a:xfrm rot="16200000">
                <a:off x="6981144" y="2029030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91822EE-81CA-9726-6C12-7EE0F6870319}"/>
                  </a:ext>
                </a:extLst>
              </p:cNvPr>
              <p:cNvSpPr/>
              <p:nvPr/>
            </p:nvSpPr>
            <p:spPr>
              <a:xfrm rot="16200000">
                <a:off x="7465229" y="2029034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3×3 conv, 512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E540A84-651B-6125-7DE7-591F0C2608E4}"/>
                  </a:ext>
                </a:extLst>
              </p:cNvPr>
              <p:cNvSpPr/>
              <p:nvPr/>
            </p:nvSpPr>
            <p:spPr>
              <a:xfrm rot="16200000">
                <a:off x="8170459" y="2035011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4096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A09A7B66-4AAD-80BF-2E33-0D660A00B83F}"/>
                  </a:ext>
                </a:extLst>
              </p:cNvPr>
              <p:cNvSpPr/>
              <p:nvPr/>
            </p:nvSpPr>
            <p:spPr>
              <a:xfrm rot="16200000">
                <a:off x="8657545" y="2038005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4096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8749302-079E-77AA-1915-3542712F7704}"/>
                  </a:ext>
                </a:extLst>
              </p:cNvPr>
              <p:cNvSpPr/>
              <p:nvPr/>
            </p:nvSpPr>
            <p:spPr>
              <a:xfrm rot="16200000">
                <a:off x="9141627" y="2038006"/>
                <a:ext cx="1655482" cy="292846"/>
              </a:xfrm>
              <a:prstGeom prst="roundRect">
                <a:avLst>
                  <a:gd name="adj" fmla="val 25420"/>
                </a:avLst>
              </a:prstGeom>
              <a:blipFill>
                <a:blip r:embed="rId4"/>
                <a:tile tx="0" ty="0" sx="100000" sy="100000" flip="none" algn="tl"/>
              </a:blip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 2622</a:t>
                </a:r>
                <a:endParaRPr lang="en-GB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976994-B68D-01AF-0058-BE367825D52F}"/>
                  </a:ext>
                </a:extLst>
              </p:cNvPr>
              <p:cNvSpPr txBox="1"/>
              <p:nvPr/>
            </p:nvSpPr>
            <p:spPr>
              <a:xfrm rot="16200000">
                <a:off x="2001776" y="1620338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7B82C7-A6D6-FC93-9FEE-2D5089D49C4A}"/>
                  </a:ext>
                </a:extLst>
              </p:cNvPr>
              <p:cNvSpPr txBox="1"/>
              <p:nvPr/>
            </p:nvSpPr>
            <p:spPr>
              <a:xfrm rot="16200000">
                <a:off x="3195369" y="1620338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7911E3-2E3F-59C7-5E41-1602B6471B23}"/>
                  </a:ext>
                </a:extLst>
              </p:cNvPr>
              <p:cNvSpPr txBox="1"/>
              <p:nvPr/>
            </p:nvSpPr>
            <p:spPr>
              <a:xfrm rot="16200000">
                <a:off x="4867489" y="161137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37827BD-A5D8-D75B-1869-CCCBC8844B02}"/>
                  </a:ext>
                </a:extLst>
              </p:cNvPr>
              <p:cNvSpPr txBox="1"/>
              <p:nvPr/>
            </p:nvSpPr>
            <p:spPr>
              <a:xfrm rot="16200000">
                <a:off x="6594757" y="161137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34B6172-14ED-A5F8-ABF6-D1D6028B4449}"/>
                  </a:ext>
                </a:extLst>
              </p:cNvPr>
              <p:cNvSpPr txBox="1"/>
              <p:nvPr/>
            </p:nvSpPr>
            <p:spPr>
              <a:xfrm rot="16200000">
                <a:off x="8258069" y="1595436"/>
                <a:ext cx="7889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pool/2</a:t>
                </a:r>
                <a:endParaRPr lang="en-GB" sz="1100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2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0.15277 C 3.95833E-6 0.22106 0.03112 0.30555 0.05664 0.30555 L 0.11419 0.3055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1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2.59259E-6 L -6.25E-7 0.15278 C -6.25E-7 0.22107 0.03164 0.30556 0.05755 0.30556 L 0.11589 0.3055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15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6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3.7037E-6 L 2.29167E-6 0.15278 C 2.29167E-6 0.22107 0.0289 0.30556 0.0526 0.30556 L 0.10599 0.3055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2.77556E-17 L -3.95833E-6 0.15278 C -3.95833E-6 0.22106 0.02891 0.30556 0.05261 0.30556 L 0.10612 0.3055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5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313 0.34907 L 0.12787 0.34907 C 0.18398 0.34907 0.53711 0.36319 0.52682 0.17847 C 0.5293 0.1331 0.45872 0.00139 0.45872 0.04306 " pathEditMode="relative" rAng="0" ptsTypes="AAAA">
                                      <p:cBhvr>
                                        <p:cTn id="1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85" y="-1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3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3 0.34676 L 0.12761 0.34676 C 0.18373 0.34676 0.40378 0.29282 0.39414 0.17616 C 0.39414 0.13472 0.38698 0.04329 0.33112 0.06366 " pathEditMode="relative" rAng="0" ptsTypes="AAAA">
                                      <p:cBhvr>
                                        <p:cTn id="16" dur="2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-143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3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0391 0.33912 L 0.12839 0.33912 C 0.18438 0.33912 0.31563 0.27292 0.30951 0.19653 C 0.30951 0.15509 0.27956 0.0375 0.25 0.03009 " pathEditMode="relative" rAng="0" ptsTypes="AAAA">
                                      <p:cBhvr>
                                        <p:cTn id="18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-154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3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221 0.33171 C 0.03933 0.33171 0.03854 0.34421 0.07031 0.32685 C 0.10209 0.30949 0.18854 0.28403 0.18854 0.22778 C 0.18854 0.18634 0.14818 0.0331 0.1194 0.02593 " pathEditMode="relative" rAng="0" ptsTypes="AAAA">
                                      <p:cBhvr>
                                        <p:cTn id="20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-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A87CB3-6F43-8AB7-4C6B-A13E52227DB0}"/>
              </a:ext>
            </a:extLst>
          </p:cNvPr>
          <p:cNvGrpSpPr/>
          <p:nvPr/>
        </p:nvGrpSpPr>
        <p:grpSpPr>
          <a:xfrm>
            <a:off x="760507" y="2327653"/>
            <a:ext cx="973909" cy="2103757"/>
            <a:chOff x="4917708" y="4408203"/>
            <a:chExt cx="973909" cy="1336060"/>
          </a:xfrm>
        </p:grpSpPr>
        <p:sp>
          <p:nvSpPr>
            <p:cNvPr id="131" name="Double Bracket 130">
              <a:extLst>
                <a:ext uri="{FF2B5EF4-FFF2-40B4-BE49-F238E27FC236}">
                  <a16:creationId xmlns:a16="http://schemas.microsoft.com/office/drawing/2014/main" id="{DDD96686-D9DF-CB6C-81E2-9C219327888E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E9092DA-4C78-6C05-A978-51947AA0EAA7}"/>
                </a:ext>
              </a:extLst>
            </p:cNvPr>
            <p:cNvSpPr txBox="1"/>
            <p:nvPr/>
          </p:nvSpPr>
          <p:spPr>
            <a:xfrm>
              <a:off x="4940154" y="4454203"/>
              <a:ext cx="951463" cy="1290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-0.0050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-0.0193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0.0032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-0.0313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0.0355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0.1230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-0.0096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0.0078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CFFC95A6-2488-260F-B146-2CEF4BDB1205}"/>
              </a:ext>
            </a:extLst>
          </p:cNvPr>
          <p:cNvGrpSpPr/>
          <p:nvPr/>
        </p:nvGrpSpPr>
        <p:grpSpPr>
          <a:xfrm>
            <a:off x="8052777" y="2797285"/>
            <a:ext cx="873610" cy="989020"/>
            <a:chOff x="4917708" y="4408203"/>
            <a:chExt cx="973909" cy="1303090"/>
          </a:xfrm>
        </p:grpSpPr>
        <p:sp>
          <p:nvSpPr>
            <p:cNvPr id="738" name="Double Bracket 737">
              <a:extLst>
                <a:ext uri="{FF2B5EF4-FFF2-40B4-BE49-F238E27FC236}">
                  <a16:creationId xmlns:a16="http://schemas.microsoft.com/office/drawing/2014/main" id="{8B4B4E92-A7FF-90EA-6000-E135988A9852}"/>
                </a:ext>
              </a:extLst>
            </p:cNvPr>
            <p:cNvSpPr/>
            <p:nvPr/>
          </p:nvSpPr>
          <p:spPr>
            <a:xfrm>
              <a:off x="4917708" y="4408203"/>
              <a:ext cx="951463" cy="1261572"/>
            </a:xfrm>
            <a:prstGeom prst="bracketPair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9" name="TextBox 738">
              <a:extLst>
                <a:ext uri="{FF2B5EF4-FFF2-40B4-BE49-F238E27FC236}">
                  <a16:creationId xmlns:a16="http://schemas.microsoft.com/office/drawing/2014/main" id="{BFFEB511-03B3-E885-0492-85A387ED0273}"/>
                </a:ext>
              </a:extLst>
            </p:cNvPr>
            <p:cNvSpPr txBox="1"/>
            <p:nvPr/>
          </p:nvSpPr>
          <p:spPr>
            <a:xfrm>
              <a:off x="4940154" y="4454203"/>
              <a:ext cx="951463" cy="125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0.9982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…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0.0000</a:t>
              </a:r>
            </a:p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0.0002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736" name="Rectangle 735">
            <a:extLst>
              <a:ext uri="{FF2B5EF4-FFF2-40B4-BE49-F238E27FC236}">
                <a16:creationId xmlns:a16="http://schemas.microsoft.com/office/drawing/2014/main" id="{D5AE0204-4545-AFE2-08B6-4F52481C580C}"/>
              </a:ext>
            </a:extLst>
          </p:cNvPr>
          <p:cNvSpPr/>
          <p:nvPr/>
        </p:nvSpPr>
        <p:spPr>
          <a:xfrm>
            <a:off x="2358067" y="1930172"/>
            <a:ext cx="7690808" cy="268129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2E57A849-5893-A57C-7F50-98B621F05B8B}"/>
              </a:ext>
            </a:extLst>
          </p:cNvPr>
          <p:cNvGrpSpPr/>
          <p:nvPr/>
        </p:nvGrpSpPr>
        <p:grpSpPr>
          <a:xfrm>
            <a:off x="2302512" y="1692759"/>
            <a:ext cx="7962067" cy="3059995"/>
            <a:chOff x="2483487" y="1692759"/>
            <a:chExt cx="7962067" cy="3059995"/>
          </a:xfrm>
        </p:grpSpPr>
        <p:sp>
          <p:nvSpPr>
            <p:cNvPr id="709" name="Rectangle: Rounded Corners 708">
              <a:extLst>
                <a:ext uri="{FF2B5EF4-FFF2-40B4-BE49-F238E27FC236}">
                  <a16:creationId xmlns:a16="http://schemas.microsoft.com/office/drawing/2014/main" id="{24551E69-E059-AEB0-2893-4FAA0C8B17C8}"/>
                </a:ext>
              </a:extLst>
            </p:cNvPr>
            <p:cNvSpPr/>
            <p:nvPr/>
          </p:nvSpPr>
          <p:spPr>
            <a:xfrm>
              <a:off x="9571944" y="1745355"/>
              <a:ext cx="873610" cy="300334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1" name="Rectangle: Rounded Corners 700">
              <a:extLst>
                <a:ext uri="{FF2B5EF4-FFF2-40B4-BE49-F238E27FC236}">
                  <a16:creationId xmlns:a16="http://schemas.microsoft.com/office/drawing/2014/main" id="{97486718-0246-E1CA-AB57-B59BD0AE6DDC}"/>
                </a:ext>
              </a:extLst>
            </p:cNvPr>
            <p:cNvSpPr/>
            <p:nvPr/>
          </p:nvSpPr>
          <p:spPr>
            <a:xfrm>
              <a:off x="7030094" y="1722115"/>
              <a:ext cx="873610" cy="300334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0" name="Rectangle: Rounded Corners 699">
              <a:extLst>
                <a:ext uri="{FF2B5EF4-FFF2-40B4-BE49-F238E27FC236}">
                  <a16:creationId xmlns:a16="http://schemas.microsoft.com/office/drawing/2014/main" id="{4052A977-0133-101B-5FE0-462E84DD1E01}"/>
                </a:ext>
              </a:extLst>
            </p:cNvPr>
            <p:cNvSpPr/>
            <p:nvPr/>
          </p:nvSpPr>
          <p:spPr>
            <a:xfrm>
              <a:off x="5686146" y="1710160"/>
              <a:ext cx="873610" cy="300334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2" name="Rectangle: Rounded Corners 701">
              <a:extLst>
                <a:ext uri="{FF2B5EF4-FFF2-40B4-BE49-F238E27FC236}">
                  <a16:creationId xmlns:a16="http://schemas.microsoft.com/office/drawing/2014/main" id="{40850011-0EA1-267E-AF0F-FF25209F4B17}"/>
                </a:ext>
              </a:extLst>
            </p:cNvPr>
            <p:cNvSpPr/>
            <p:nvPr/>
          </p:nvSpPr>
          <p:spPr>
            <a:xfrm>
              <a:off x="8402275" y="1749411"/>
              <a:ext cx="873610" cy="30033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9" name="Rectangle: Rounded Corners 698">
              <a:extLst>
                <a:ext uri="{FF2B5EF4-FFF2-40B4-BE49-F238E27FC236}">
                  <a16:creationId xmlns:a16="http://schemas.microsoft.com/office/drawing/2014/main" id="{D82979B8-A98F-0E0B-9AB2-B7295E9FFBF2}"/>
                </a:ext>
              </a:extLst>
            </p:cNvPr>
            <p:cNvSpPr/>
            <p:nvPr/>
          </p:nvSpPr>
          <p:spPr>
            <a:xfrm>
              <a:off x="2483487" y="1705439"/>
              <a:ext cx="873610" cy="300334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9" name="Rectangle: Rounded Corners 428">
              <a:extLst>
                <a:ext uri="{FF2B5EF4-FFF2-40B4-BE49-F238E27FC236}">
                  <a16:creationId xmlns:a16="http://schemas.microsoft.com/office/drawing/2014/main" id="{F7831B6C-4964-B917-1C0B-A347AB0C5F1D}"/>
                </a:ext>
              </a:extLst>
            </p:cNvPr>
            <p:cNvSpPr/>
            <p:nvPr/>
          </p:nvSpPr>
          <p:spPr>
            <a:xfrm>
              <a:off x="4087285" y="1692759"/>
              <a:ext cx="873610" cy="300334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59ABD78A-E790-F8F8-0735-2E3430E623D0}"/>
                </a:ext>
              </a:extLst>
            </p:cNvPr>
            <p:cNvGrpSpPr/>
            <p:nvPr/>
          </p:nvGrpSpPr>
          <p:grpSpPr>
            <a:xfrm>
              <a:off x="2759793" y="1930172"/>
              <a:ext cx="245002" cy="2502785"/>
              <a:chOff x="1160583" y="1125415"/>
              <a:chExt cx="369278" cy="4073767"/>
            </a:xfrm>
          </p:grpSpPr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92F1E43-8F25-6611-F31B-FADEC146560A}"/>
                  </a:ext>
                </a:extLst>
              </p:cNvPr>
              <p:cNvSpPr/>
              <p:nvPr/>
            </p:nvSpPr>
            <p:spPr>
              <a:xfrm>
                <a:off x="1160584" y="1125415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CA687E7C-0365-AA35-DDF8-CB4308A186D9}"/>
                  </a:ext>
                </a:extLst>
              </p:cNvPr>
              <p:cNvSpPr/>
              <p:nvPr/>
            </p:nvSpPr>
            <p:spPr>
              <a:xfrm>
                <a:off x="1160584" y="1652954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F686ABD-8613-FE44-04FF-94A3907FD76F}"/>
                  </a:ext>
                </a:extLst>
              </p:cNvPr>
              <p:cNvSpPr/>
              <p:nvPr/>
            </p:nvSpPr>
            <p:spPr>
              <a:xfrm>
                <a:off x="1160583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86F7E520-DC79-26DF-A97B-7E9011CCDB0A}"/>
                  </a:ext>
                </a:extLst>
              </p:cNvPr>
              <p:cNvSpPr/>
              <p:nvPr/>
            </p:nvSpPr>
            <p:spPr>
              <a:xfrm>
                <a:off x="1160584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861F36EF-E9DD-F8AD-7C45-7562CD3552A0}"/>
                  </a:ext>
                </a:extLst>
              </p:cNvPr>
              <p:cNvSpPr/>
              <p:nvPr/>
            </p:nvSpPr>
            <p:spPr>
              <a:xfrm>
                <a:off x="1160584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DAA9491B-966D-F998-A665-7F5750600E8D}"/>
                  </a:ext>
                </a:extLst>
              </p:cNvPr>
              <p:cNvSpPr/>
              <p:nvPr/>
            </p:nvSpPr>
            <p:spPr>
              <a:xfrm>
                <a:off x="1160583" y="3760176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224AA8AA-46FE-61E6-5ED9-0606B994E18F}"/>
                  </a:ext>
                </a:extLst>
              </p:cNvPr>
              <p:cNvSpPr/>
              <p:nvPr/>
            </p:nvSpPr>
            <p:spPr>
              <a:xfrm>
                <a:off x="1160583" y="429504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5869007E-43A6-1AC7-450F-D3FF23F8CFC3}"/>
                  </a:ext>
                </a:extLst>
              </p:cNvPr>
              <p:cNvSpPr/>
              <p:nvPr/>
            </p:nvSpPr>
            <p:spPr>
              <a:xfrm>
                <a:off x="1160583" y="481232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30DA5A2C-0FB6-043D-A8A5-5B88793AE608}"/>
                </a:ext>
              </a:extLst>
            </p:cNvPr>
            <p:cNvGrpSpPr/>
            <p:nvPr/>
          </p:nvGrpSpPr>
          <p:grpSpPr>
            <a:xfrm>
              <a:off x="3004795" y="2049010"/>
              <a:ext cx="1382059" cy="2035874"/>
              <a:chOff x="1556237" y="1318845"/>
              <a:chExt cx="2083100" cy="3313780"/>
            </a:xfrm>
          </p:grpSpPr>
          <p:cxnSp>
            <p:nvCxnSpPr>
              <p:cNvPr id="684" name="Straight Connector 683">
                <a:extLst>
                  <a:ext uri="{FF2B5EF4-FFF2-40B4-BE49-F238E27FC236}">
                    <a16:creationId xmlns:a16="http://schemas.microsoft.com/office/drawing/2014/main" id="{0C8CDED9-566F-02AD-B162-2DB29B797D2B}"/>
                  </a:ext>
                </a:extLst>
              </p:cNvPr>
              <p:cNvCxnSpPr>
                <a:stCxn id="691" idx="6"/>
                <a:endCxn id="588" idx="2"/>
              </p:cNvCxnSpPr>
              <p:nvPr/>
            </p:nvCxnSpPr>
            <p:spPr>
              <a:xfrm>
                <a:off x="1556237" y="1318845"/>
                <a:ext cx="2083099" cy="14269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EBF75995-8AA0-A612-A80A-E288FB3CBAD8}"/>
                  </a:ext>
                </a:extLst>
              </p:cNvPr>
              <p:cNvCxnSpPr>
                <a:cxnSpLocks/>
                <a:stCxn id="691" idx="6"/>
                <a:endCxn id="589" idx="2"/>
              </p:cNvCxnSpPr>
              <p:nvPr/>
            </p:nvCxnSpPr>
            <p:spPr>
              <a:xfrm>
                <a:off x="1556237" y="1318845"/>
                <a:ext cx="2083100" cy="6790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5EBE7C4B-D887-9E71-ACA6-2603565CDFE8}"/>
                  </a:ext>
                </a:extLst>
              </p:cNvPr>
              <p:cNvCxnSpPr>
                <a:cxnSpLocks/>
                <a:stCxn id="691" idx="6"/>
                <a:endCxn id="590" idx="2"/>
              </p:cNvCxnSpPr>
              <p:nvPr/>
            </p:nvCxnSpPr>
            <p:spPr>
              <a:xfrm>
                <a:off x="1556237" y="1318845"/>
                <a:ext cx="2083100" cy="120655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7" name="Straight Connector 686">
                <a:extLst>
                  <a:ext uri="{FF2B5EF4-FFF2-40B4-BE49-F238E27FC236}">
                    <a16:creationId xmlns:a16="http://schemas.microsoft.com/office/drawing/2014/main" id="{A1E75427-7AC6-B9FD-BFAC-E8142B08A42E}"/>
                  </a:ext>
                </a:extLst>
              </p:cNvPr>
              <p:cNvCxnSpPr>
                <a:cxnSpLocks/>
                <a:stCxn id="691" idx="6"/>
                <a:endCxn id="591" idx="2"/>
              </p:cNvCxnSpPr>
              <p:nvPr/>
            </p:nvCxnSpPr>
            <p:spPr>
              <a:xfrm>
                <a:off x="1556237" y="1318845"/>
                <a:ext cx="2083099" cy="172823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8" name="Straight Connector 687">
                <a:extLst>
                  <a:ext uri="{FF2B5EF4-FFF2-40B4-BE49-F238E27FC236}">
                    <a16:creationId xmlns:a16="http://schemas.microsoft.com/office/drawing/2014/main" id="{A17F6E27-3457-F470-8727-724AA5423A82}"/>
                  </a:ext>
                </a:extLst>
              </p:cNvPr>
              <p:cNvCxnSpPr>
                <a:cxnSpLocks/>
                <a:stCxn id="691" idx="6"/>
                <a:endCxn id="592" idx="2"/>
              </p:cNvCxnSpPr>
              <p:nvPr/>
            </p:nvCxnSpPr>
            <p:spPr>
              <a:xfrm>
                <a:off x="1556237" y="1318845"/>
                <a:ext cx="2083099" cy="226310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196C5C6A-9A56-2B85-6DA3-05D1EF7B6CEA}"/>
                  </a:ext>
                </a:extLst>
              </p:cNvPr>
              <p:cNvCxnSpPr>
                <a:cxnSpLocks/>
                <a:stCxn id="691" idx="6"/>
                <a:endCxn id="594" idx="2"/>
              </p:cNvCxnSpPr>
              <p:nvPr/>
            </p:nvCxnSpPr>
            <p:spPr>
              <a:xfrm>
                <a:off x="1556237" y="1318845"/>
                <a:ext cx="2083099" cy="278037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39C35F9F-D531-A3A9-4D20-FE5405A6F084}"/>
                  </a:ext>
                </a:extLst>
              </p:cNvPr>
              <p:cNvCxnSpPr>
                <a:cxnSpLocks/>
                <a:stCxn id="691" idx="6"/>
                <a:endCxn id="593" idx="2"/>
              </p:cNvCxnSpPr>
              <p:nvPr/>
            </p:nvCxnSpPr>
            <p:spPr>
              <a:xfrm>
                <a:off x="1556237" y="1318845"/>
                <a:ext cx="2083099" cy="331378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AACCFE3C-E1A5-640D-7CB4-0E3AF369A080}"/>
                </a:ext>
              </a:extLst>
            </p:cNvPr>
            <p:cNvGrpSpPr/>
            <p:nvPr/>
          </p:nvGrpSpPr>
          <p:grpSpPr>
            <a:xfrm>
              <a:off x="3004795" y="2136674"/>
              <a:ext cx="1382059" cy="1620507"/>
              <a:chOff x="1496155" y="664366"/>
              <a:chExt cx="2083100" cy="2637689"/>
            </a:xfrm>
          </p:grpSpPr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0C0C1F99-00E1-C091-E61D-65520D1BE371}"/>
                  </a:ext>
                </a:extLst>
              </p:cNvPr>
              <p:cNvCxnSpPr>
                <a:cxnSpLocks/>
                <a:stCxn id="692" idx="6"/>
                <a:endCxn id="588" idx="2"/>
              </p:cNvCxnSpPr>
              <p:nvPr/>
            </p:nvCxnSpPr>
            <p:spPr>
              <a:xfrm flipV="1">
                <a:off x="1496155" y="664366"/>
                <a:ext cx="2083099" cy="38484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8" name="Straight Connector 677">
                <a:extLst>
                  <a:ext uri="{FF2B5EF4-FFF2-40B4-BE49-F238E27FC236}">
                    <a16:creationId xmlns:a16="http://schemas.microsoft.com/office/drawing/2014/main" id="{C49BC0C1-DF0E-86D4-2102-7E61CBE20F92}"/>
                  </a:ext>
                </a:extLst>
              </p:cNvPr>
              <p:cNvCxnSpPr>
                <a:cxnSpLocks/>
                <a:stCxn id="692" idx="6"/>
                <a:endCxn id="589" idx="2"/>
              </p:cNvCxnSpPr>
              <p:nvPr/>
            </p:nvCxnSpPr>
            <p:spPr>
              <a:xfrm>
                <a:off x="1496155" y="1049215"/>
                <a:ext cx="2083100" cy="15148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D32D304D-458C-D3AE-EC61-4DE1755B0886}"/>
                  </a:ext>
                </a:extLst>
              </p:cNvPr>
              <p:cNvCxnSpPr>
                <a:cxnSpLocks/>
                <a:stCxn id="692" idx="6"/>
                <a:endCxn id="590" idx="2"/>
              </p:cNvCxnSpPr>
              <p:nvPr/>
            </p:nvCxnSpPr>
            <p:spPr>
              <a:xfrm>
                <a:off x="1496155" y="1049215"/>
                <a:ext cx="2083100" cy="6790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A8D25CA7-0A31-A553-ACE1-BBB348E7E70C}"/>
                  </a:ext>
                </a:extLst>
              </p:cNvPr>
              <p:cNvCxnSpPr>
                <a:cxnSpLocks/>
                <a:stCxn id="692" idx="6"/>
                <a:endCxn id="591" idx="2"/>
              </p:cNvCxnSpPr>
              <p:nvPr/>
            </p:nvCxnSpPr>
            <p:spPr>
              <a:xfrm>
                <a:off x="1496155" y="1049215"/>
                <a:ext cx="2083099" cy="120069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F16E430A-1DBB-8852-BAF8-78398B6BEFDF}"/>
                  </a:ext>
                </a:extLst>
              </p:cNvPr>
              <p:cNvCxnSpPr>
                <a:cxnSpLocks/>
                <a:stCxn id="692" idx="6"/>
                <a:endCxn id="594" idx="2"/>
              </p:cNvCxnSpPr>
              <p:nvPr/>
            </p:nvCxnSpPr>
            <p:spPr>
              <a:xfrm>
                <a:off x="1496155" y="1049215"/>
                <a:ext cx="2083099" cy="22528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6AE841CE-D345-786B-19A2-2311D7871AEC}"/>
                  </a:ext>
                </a:extLst>
              </p:cNvPr>
              <p:cNvCxnSpPr>
                <a:cxnSpLocks/>
                <a:stCxn id="692" idx="6"/>
                <a:endCxn id="594" idx="2"/>
              </p:cNvCxnSpPr>
              <p:nvPr/>
            </p:nvCxnSpPr>
            <p:spPr>
              <a:xfrm>
                <a:off x="1496155" y="1049215"/>
                <a:ext cx="2083099" cy="22528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3" name="Straight Connector 682">
                <a:extLst>
                  <a:ext uri="{FF2B5EF4-FFF2-40B4-BE49-F238E27FC236}">
                    <a16:creationId xmlns:a16="http://schemas.microsoft.com/office/drawing/2014/main" id="{D786027C-5F5E-5EFD-B42C-56817C9B8850}"/>
                  </a:ext>
                </a:extLst>
              </p:cNvPr>
              <p:cNvCxnSpPr>
                <a:cxnSpLocks/>
                <a:stCxn id="692" idx="6"/>
                <a:endCxn id="592" idx="2"/>
              </p:cNvCxnSpPr>
              <p:nvPr/>
            </p:nvCxnSpPr>
            <p:spPr>
              <a:xfrm>
                <a:off x="1496155" y="1049215"/>
                <a:ext cx="2083099" cy="173556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E768C0EF-F1F3-D69F-B6D9-201286EA553D}"/>
                </a:ext>
              </a:extLst>
            </p:cNvPr>
            <p:cNvGrpSpPr/>
            <p:nvPr/>
          </p:nvGrpSpPr>
          <p:grpSpPr>
            <a:xfrm>
              <a:off x="3004794" y="2136674"/>
              <a:ext cx="1382060" cy="1948210"/>
              <a:chOff x="1323244" y="-3239051"/>
              <a:chExt cx="2083101" cy="3171090"/>
            </a:xfrm>
          </p:grpSpPr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D33CA98C-EBF5-AF9B-37E8-92E66E8D6783}"/>
                  </a:ext>
                </a:extLst>
              </p:cNvPr>
              <p:cNvCxnSpPr>
                <a:cxnSpLocks/>
                <a:stCxn id="693" idx="6"/>
                <a:endCxn id="588" idx="2"/>
              </p:cNvCxnSpPr>
              <p:nvPr/>
            </p:nvCxnSpPr>
            <p:spPr>
              <a:xfrm flipV="1">
                <a:off x="1323244" y="-3239051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A012F144-723D-E3A4-4C9E-35D2AF1EC77C}"/>
                  </a:ext>
                </a:extLst>
              </p:cNvPr>
              <p:cNvCxnSpPr>
                <a:cxnSpLocks/>
                <a:stCxn id="693" idx="6"/>
                <a:endCxn id="589" idx="2"/>
              </p:cNvCxnSpPr>
              <p:nvPr/>
            </p:nvCxnSpPr>
            <p:spPr>
              <a:xfrm flipV="1">
                <a:off x="1323244" y="-2702722"/>
                <a:ext cx="2083101" cy="37019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2CD97EA6-E884-FE46-AC82-B85DC869E0CE}"/>
                  </a:ext>
                </a:extLst>
              </p:cNvPr>
              <p:cNvCxnSpPr>
                <a:cxnSpLocks/>
                <a:stCxn id="693" idx="6"/>
                <a:endCxn id="590" idx="2"/>
              </p:cNvCxnSpPr>
              <p:nvPr/>
            </p:nvCxnSpPr>
            <p:spPr>
              <a:xfrm>
                <a:off x="1323244" y="-2332525"/>
                <a:ext cx="2083101" cy="15734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BEFC25C0-F8CF-0502-4C13-29CCDF447A63}"/>
                  </a:ext>
                </a:extLst>
              </p:cNvPr>
              <p:cNvCxnSpPr>
                <a:cxnSpLocks/>
                <a:stCxn id="693" idx="6"/>
                <a:endCxn id="591" idx="2"/>
              </p:cNvCxnSpPr>
              <p:nvPr/>
            </p:nvCxnSpPr>
            <p:spPr>
              <a:xfrm>
                <a:off x="1323244" y="-2332525"/>
                <a:ext cx="2083100" cy="6790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283DA25A-183F-ACBA-B17B-A2092B286B07}"/>
                  </a:ext>
                </a:extLst>
              </p:cNvPr>
              <p:cNvCxnSpPr>
                <a:cxnSpLocks/>
                <a:stCxn id="693" idx="6"/>
                <a:endCxn id="594" idx="2"/>
              </p:cNvCxnSpPr>
              <p:nvPr/>
            </p:nvCxnSpPr>
            <p:spPr>
              <a:xfrm>
                <a:off x="1323244" y="-2332525"/>
                <a:ext cx="2083100" cy="173116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F72A359-4E1D-6C5E-5D66-A9D2366CFC5A}"/>
                  </a:ext>
                </a:extLst>
              </p:cNvPr>
              <p:cNvCxnSpPr>
                <a:cxnSpLocks/>
                <a:stCxn id="693" idx="6"/>
                <a:endCxn id="592" idx="2"/>
              </p:cNvCxnSpPr>
              <p:nvPr/>
            </p:nvCxnSpPr>
            <p:spPr>
              <a:xfrm>
                <a:off x="1323244" y="-2332525"/>
                <a:ext cx="2083100" cy="121388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62493D2A-6F0F-85B8-D871-C3D11C41EE1F}"/>
                  </a:ext>
                </a:extLst>
              </p:cNvPr>
              <p:cNvCxnSpPr>
                <a:cxnSpLocks/>
                <a:stCxn id="693" idx="6"/>
                <a:endCxn id="593" idx="2"/>
              </p:cNvCxnSpPr>
              <p:nvPr/>
            </p:nvCxnSpPr>
            <p:spPr>
              <a:xfrm>
                <a:off x="1323244" y="-2332525"/>
                <a:ext cx="2083100" cy="226456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5EE1BE15-4F08-F558-8F55-A90592E96383}"/>
                </a:ext>
              </a:extLst>
            </p:cNvPr>
            <p:cNvGrpSpPr/>
            <p:nvPr/>
          </p:nvGrpSpPr>
          <p:grpSpPr>
            <a:xfrm>
              <a:off x="3004795" y="2136674"/>
              <a:ext cx="1382059" cy="1948210"/>
              <a:chOff x="1138608" y="-8292061"/>
              <a:chExt cx="2083100" cy="3171090"/>
            </a:xfrm>
          </p:grpSpPr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A7DCF3BE-BCCC-3EE8-B10C-6EBFDDE99FAB}"/>
                  </a:ext>
                </a:extLst>
              </p:cNvPr>
              <p:cNvCxnSpPr>
                <a:cxnSpLocks/>
                <a:stCxn id="694" idx="6"/>
                <a:endCxn id="588" idx="2"/>
              </p:cNvCxnSpPr>
              <p:nvPr/>
            </p:nvCxnSpPr>
            <p:spPr>
              <a:xfrm flipV="1">
                <a:off x="1138608" y="-8292061"/>
                <a:ext cx="2083099" cy="144285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FAFB4C7D-91F5-6723-15BB-1E03059E1AF0}"/>
                  </a:ext>
                </a:extLst>
              </p:cNvPr>
              <p:cNvCxnSpPr>
                <a:cxnSpLocks/>
                <a:stCxn id="694" idx="6"/>
                <a:endCxn id="589" idx="2"/>
              </p:cNvCxnSpPr>
              <p:nvPr/>
            </p:nvCxnSpPr>
            <p:spPr>
              <a:xfrm flipV="1">
                <a:off x="1138608" y="-7755732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08D283E2-B523-ECE8-0BD6-C6FF259F4728}"/>
                  </a:ext>
                </a:extLst>
              </p:cNvPr>
              <p:cNvCxnSpPr>
                <a:cxnSpLocks/>
                <a:stCxn id="694" idx="6"/>
                <a:endCxn id="590" idx="2"/>
              </p:cNvCxnSpPr>
              <p:nvPr/>
            </p:nvCxnSpPr>
            <p:spPr>
              <a:xfrm flipV="1">
                <a:off x="1138608" y="-7228193"/>
                <a:ext cx="2083100" cy="37898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95693485-BA04-FF69-E565-A5675E325F0D}"/>
                  </a:ext>
                </a:extLst>
              </p:cNvPr>
              <p:cNvCxnSpPr>
                <a:cxnSpLocks/>
                <a:stCxn id="694" idx="6"/>
                <a:endCxn id="591" idx="2"/>
              </p:cNvCxnSpPr>
              <p:nvPr/>
            </p:nvCxnSpPr>
            <p:spPr>
              <a:xfrm>
                <a:off x="1138608" y="-6849206"/>
                <a:ext cx="2083099" cy="14269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22BB042-6628-2A79-4957-A4AF1DC4E72F}"/>
                  </a:ext>
                </a:extLst>
              </p:cNvPr>
              <p:cNvCxnSpPr>
                <a:cxnSpLocks/>
                <a:stCxn id="694" idx="6"/>
                <a:endCxn id="594" idx="2"/>
              </p:cNvCxnSpPr>
              <p:nvPr/>
            </p:nvCxnSpPr>
            <p:spPr>
              <a:xfrm>
                <a:off x="1138608" y="-6849206"/>
                <a:ext cx="2083099" cy="119483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E2F67EAB-91E7-B166-866F-BDAE0F4FCFF7}"/>
                  </a:ext>
                </a:extLst>
              </p:cNvPr>
              <p:cNvCxnSpPr>
                <a:cxnSpLocks/>
                <a:stCxn id="694" idx="6"/>
                <a:endCxn id="592" idx="2"/>
              </p:cNvCxnSpPr>
              <p:nvPr/>
            </p:nvCxnSpPr>
            <p:spPr>
              <a:xfrm>
                <a:off x="1138608" y="-6849206"/>
                <a:ext cx="2083099" cy="67755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99453C30-F740-EB60-A9A8-7045AA5310C1}"/>
                  </a:ext>
                </a:extLst>
              </p:cNvPr>
              <p:cNvCxnSpPr>
                <a:cxnSpLocks/>
                <a:stCxn id="694" idx="6"/>
                <a:endCxn id="593" idx="2"/>
              </p:cNvCxnSpPr>
              <p:nvPr/>
            </p:nvCxnSpPr>
            <p:spPr>
              <a:xfrm>
                <a:off x="1138608" y="-6849206"/>
                <a:ext cx="2083099" cy="172823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D4DE3D3D-7FA4-E82B-C6BA-BD0ACAC9A02C}"/>
                </a:ext>
              </a:extLst>
            </p:cNvPr>
            <p:cNvGrpSpPr/>
            <p:nvPr/>
          </p:nvGrpSpPr>
          <p:grpSpPr>
            <a:xfrm>
              <a:off x="3004795" y="2136674"/>
              <a:ext cx="1382059" cy="1948210"/>
              <a:chOff x="1323248" y="-13297813"/>
              <a:chExt cx="2083100" cy="3171090"/>
            </a:xfrm>
          </p:grpSpPr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CDD3C7D2-E4EB-DEA3-81F5-AE324CA6A637}"/>
                  </a:ext>
                </a:extLst>
              </p:cNvPr>
              <p:cNvCxnSpPr>
                <a:cxnSpLocks/>
                <a:stCxn id="695" idx="6"/>
                <a:endCxn id="588" idx="2"/>
              </p:cNvCxnSpPr>
              <p:nvPr/>
            </p:nvCxnSpPr>
            <p:spPr>
              <a:xfrm flipV="1">
                <a:off x="1323248" y="-13297813"/>
                <a:ext cx="2083099" cy="197039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0AB77E47-C8FC-C8DE-913A-A82AE032DABD}"/>
                  </a:ext>
                </a:extLst>
              </p:cNvPr>
              <p:cNvCxnSpPr>
                <a:cxnSpLocks/>
                <a:stCxn id="695" idx="6"/>
                <a:endCxn id="589" idx="2"/>
              </p:cNvCxnSpPr>
              <p:nvPr/>
            </p:nvCxnSpPr>
            <p:spPr>
              <a:xfrm flipV="1">
                <a:off x="1323248" y="-12761484"/>
                <a:ext cx="2083100" cy="143406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050505BA-C6D1-598B-C67A-22982063650D}"/>
                  </a:ext>
                </a:extLst>
              </p:cNvPr>
              <p:cNvCxnSpPr>
                <a:cxnSpLocks/>
                <a:stCxn id="695" idx="6"/>
                <a:endCxn id="590" idx="2"/>
              </p:cNvCxnSpPr>
              <p:nvPr/>
            </p:nvCxnSpPr>
            <p:spPr>
              <a:xfrm flipV="1">
                <a:off x="1323248" y="-12233945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3A1CDD5F-1D6F-083A-3FDD-31FEEED52956}"/>
                  </a:ext>
                </a:extLst>
              </p:cNvPr>
              <p:cNvCxnSpPr>
                <a:cxnSpLocks/>
                <a:stCxn id="695" idx="6"/>
                <a:endCxn id="591" idx="2"/>
              </p:cNvCxnSpPr>
              <p:nvPr/>
            </p:nvCxnSpPr>
            <p:spPr>
              <a:xfrm flipV="1">
                <a:off x="1323248" y="-11712268"/>
                <a:ext cx="2083099" cy="38484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2A0B4321-BC0E-EED4-4AA4-B898B4C27F26}"/>
                  </a:ext>
                </a:extLst>
              </p:cNvPr>
              <p:cNvCxnSpPr>
                <a:cxnSpLocks/>
                <a:stCxn id="695" idx="6"/>
                <a:endCxn id="594" idx="2"/>
              </p:cNvCxnSpPr>
              <p:nvPr/>
            </p:nvCxnSpPr>
            <p:spPr>
              <a:xfrm>
                <a:off x="1323248" y="-11327419"/>
                <a:ext cx="2083099" cy="66729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D87CF0A6-22CA-461A-8421-4000A875D507}"/>
                  </a:ext>
                </a:extLst>
              </p:cNvPr>
              <p:cNvCxnSpPr>
                <a:cxnSpLocks/>
                <a:stCxn id="695" idx="6"/>
                <a:endCxn id="592" idx="2"/>
              </p:cNvCxnSpPr>
              <p:nvPr/>
            </p:nvCxnSpPr>
            <p:spPr>
              <a:xfrm>
                <a:off x="1323248" y="-11327419"/>
                <a:ext cx="2083099" cy="15001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86E9F9AA-12CD-5A61-0B3D-1B760726FBB3}"/>
                  </a:ext>
                </a:extLst>
              </p:cNvPr>
              <p:cNvCxnSpPr>
                <a:cxnSpLocks/>
                <a:stCxn id="695" idx="6"/>
                <a:endCxn id="593" idx="2"/>
              </p:cNvCxnSpPr>
              <p:nvPr/>
            </p:nvCxnSpPr>
            <p:spPr>
              <a:xfrm>
                <a:off x="1323248" y="-11327419"/>
                <a:ext cx="2083099" cy="120069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82009F7-3E5D-DEA5-67FF-61A2DD2C4D8E}"/>
                </a:ext>
              </a:extLst>
            </p:cNvPr>
            <p:cNvGrpSpPr/>
            <p:nvPr/>
          </p:nvGrpSpPr>
          <p:grpSpPr>
            <a:xfrm>
              <a:off x="2988597" y="2136674"/>
              <a:ext cx="1398257" cy="1948210"/>
              <a:chOff x="1375403" y="-18564767"/>
              <a:chExt cx="2107515" cy="3171090"/>
            </a:xfrm>
          </p:grpSpPr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E95B9193-3805-68BC-C716-7C50998BA44C}"/>
                  </a:ext>
                </a:extLst>
              </p:cNvPr>
              <p:cNvCxnSpPr>
                <a:cxnSpLocks/>
                <a:endCxn id="588" idx="2"/>
              </p:cNvCxnSpPr>
              <p:nvPr/>
            </p:nvCxnSpPr>
            <p:spPr>
              <a:xfrm flipV="1">
                <a:off x="1375403" y="-18564767"/>
                <a:ext cx="2107514" cy="208208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AE67E11F-98C2-3DD4-C047-CC24A39EBE33}"/>
                  </a:ext>
                </a:extLst>
              </p:cNvPr>
              <p:cNvCxnSpPr>
                <a:cxnSpLocks/>
                <a:stCxn id="696" idx="6"/>
                <a:endCxn id="589" idx="2"/>
              </p:cNvCxnSpPr>
              <p:nvPr/>
            </p:nvCxnSpPr>
            <p:spPr>
              <a:xfrm flipV="1">
                <a:off x="1399817" y="-18028438"/>
                <a:ext cx="2083101" cy="195574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12B4C1F4-DFE0-EFC9-4247-6FE7B65318A3}"/>
                  </a:ext>
                </a:extLst>
              </p:cNvPr>
              <p:cNvCxnSpPr>
                <a:cxnSpLocks/>
                <a:stCxn id="696" idx="6"/>
                <a:endCxn id="590" idx="2"/>
              </p:cNvCxnSpPr>
              <p:nvPr/>
            </p:nvCxnSpPr>
            <p:spPr>
              <a:xfrm flipV="1">
                <a:off x="1399817" y="-17500899"/>
                <a:ext cx="2083101" cy="142820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AAA274AF-6BA8-8D56-0441-9A2F5C9B747C}"/>
                  </a:ext>
                </a:extLst>
              </p:cNvPr>
              <p:cNvCxnSpPr>
                <a:cxnSpLocks/>
                <a:stCxn id="696" idx="6"/>
                <a:endCxn id="591" idx="2"/>
              </p:cNvCxnSpPr>
              <p:nvPr/>
            </p:nvCxnSpPr>
            <p:spPr>
              <a:xfrm flipV="1">
                <a:off x="1399817" y="-16979222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BB297063-841F-D49E-886E-C91F6696C638}"/>
                  </a:ext>
                </a:extLst>
              </p:cNvPr>
              <p:cNvCxnSpPr>
                <a:cxnSpLocks/>
                <a:stCxn id="696" idx="6"/>
                <a:endCxn id="594" idx="2"/>
              </p:cNvCxnSpPr>
              <p:nvPr/>
            </p:nvCxnSpPr>
            <p:spPr>
              <a:xfrm>
                <a:off x="1399817" y="-16072696"/>
                <a:ext cx="2083100" cy="14561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0DAA796B-5197-B05A-3B27-D8FEEACAAF48}"/>
                  </a:ext>
                </a:extLst>
              </p:cNvPr>
              <p:cNvCxnSpPr>
                <a:cxnSpLocks/>
                <a:stCxn id="696" idx="6"/>
                <a:endCxn id="592" idx="2"/>
              </p:cNvCxnSpPr>
              <p:nvPr/>
            </p:nvCxnSpPr>
            <p:spPr>
              <a:xfrm flipV="1">
                <a:off x="1399817" y="-16444357"/>
                <a:ext cx="2083100" cy="37166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29B1F2E6-EF42-0553-8E23-31AD619EEA7C}"/>
                  </a:ext>
                </a:extLst>
              </p:cNvPr>
              <p:cNvCxnSpPr>
                <a:cxnSpLocks/>
                <a:stCxn id="696" idx="6"/>
                <a:endCxn id="593" idx="2"/>
              </p:cNvCxnSpPr>
              <p:nvPr/>
            </p:nvCxnSpPr>
            <p:spPr>
              <a:xfrm>
                <a:off x="1399817" y="-16072696"/>
                <a:ext cx="2083100" cy="67901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E61C53A7-E0EC-F685-823E-6BCC80F722CD}"/>
                </a:ext>
              </a:extLst>
            </p:cNvPr>
            <p:cNvGrpSpPr/>
            <p:nvPr/>
          </p:nvGrpSpPr>
          <p:grpSpPr>
            <a:xfrm>
              <a:off x="3004794" y="2136674"/>
              <a:ext cx="1382060" cy="1948210"/>
              <a:chOff x="1216762" y="-23217954"/>
              <a:chExt cx="2083101" cy="3171090"/>
            </a:xfrm>
          </p:grpSpPr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F706D035-7BD3-E1E7-7414-1152224476C2}"/>
                  </a:ext>
                </a:extLst>
              </p:cNvPr>
              <p:cNvCxnSpPr>
                <a:cxnSpLocks/>
                <a:stCxn id="697" idx="6"/>
                <a:endCxn id="588" idx="2"/>
              </p:cNvCxnSpPr>
              <p:nvPr/>
            </p:nvCxnSpPr>
            <p:spPr>
              <a:xfrm flipV="1">
                <a:off x="1216762" y="-23217954"/>
                <a:ext cx="2083100" cy="302693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>
                <a:extLst>
                  <a:ext uri="{FF2B5EF4-FFF2-40B4-BE49-F238E27FC236}">
                    <a16:creationId xmlns:a16="http://schemas.microsoft.com/office/drawing/2014/main" id="{0ED9130F-5899-2148-CAF2-D1C4EE25EE0A}"/>
                  </a:ext>
                </a:extLst>
              </p:cNvPr>
              <p:cNvCxnSpPr>
                <a:cxnSpLocks/>
                <a:stCxn id="697" idx="6"/>
                <a:endCxn id="589" idx="2"/>
              </p:cNvCxnSpPr>
              <p:nvPr/>
            </p:nvCxnSpPr>
            <p:spPr>
              <a:xfrm flipV="1">
                <a:off x="1216762" y="-22681625"/>
                <a:ext cx="2083101" cy="249060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BA8ABBCC-0659-3AB1-13DC-365EE4E4188B}"/>
                  </a:ext>
                </a:extLst>
              </p:cNvPr>
              <p:cNvCxnSpPr>
                <a:cxnSpLocks/>
                <a:stCxn id="697" idx="6"/>
                <a:endCxn id="589" idx="2"/>
              </p:cNvCxnSpPr>
              <p:nvPr/>
            </p:nvCxnSpPr>
            <p:spPr>
              <a:xfrm flipV="1">
                <a:off x="1216762" y="-22681625"/>
                <a:ext cx="2083101" cy="249060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92931574-F285-5B77-72A4-FA786E234746}"/>
                  </a:ext>
                </a:extLst>
              </p:cNvPr>
              <p:cNvCxnSpPr>
                <a:cxnSpLocks/>
                <a:stCxn id="697" idx="6"/>
                <a:endCxn id="591" idx="2"/>
              </p:cNvCxnSpPr>
              <p:nvPr/>
            </p:nvCxnSpPr>
            <p:spPr>
              <a:xfrm flipV="1">
                <a:off x="1216762" y="-21632409"/>
                <a:ext cx="2083100" cy="144139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27085F3-FD91-9AC1-3188-B064D0E3AAC3}"/>
                  </a:ext>
                </a:extLst>
              </p:cNvPr>
              <p:cNvCxnSpPr>
                <a:cxnSpLocks/>
                <a:stCxn id="697" idx="6"/>
                <a:endCxn id="594" idx="2"/>
              </p:cNvCxnSpPr>
              <p:nvPr/>
            </p:nvCxnSpPr>
            <p:spPr>
              <a:xfrm flipV="1">
                <a:off x="1216762" y="-20580265"/>
                <a:ext cx="2083100" cy="38924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A2391325-4588-0694-2171-502BEBE8E17F}"/>
                  </a:ext>
                </a:extLst>
              </p:cNvPr>
              <p:cNvCxnSpPr>
                <a:cxnSpLocks/>
                <a:stCxn id="697" idx="6"/>
                <a:endCxn id="592" idx="2"/>
              </p:cNvCxnSpPr>
              <p:nvPr/>
            </p:nvCxnSpPr>
            <p:spPr>
              <a:xfrm flipV="1">
                <a:off x="1216762" y="-21097544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C720E1B4-77BA-FAD2-631E-F997881DF288}"/>
                  </a:ext>
                </a:extLst>
              </p:cNvPr>
              <p:cNvCxnSpPr>
                <a:cxnSpLocks/>
                <a:stCxn id="697" idx="6"/>
                <a:endCxn id="593" idx="2"/>
              </p:cNvCxnSpPr>
              <p:nvPr/>
            </p:nvCxnSpPr>
            <p:spPr>
              <a:xfrm>
                <a:off x="1216762" y="-20191018"/>
                <a:ext cx="2083100" cy="14415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5734E3C7-C647-DF4F-4469-BB97198A1648}"/>
                </a:ext>
              </a:extLst>
            </p:cNvPr>
            <p:cNvGrpSpPr/>
            <p:nvPr/>
          </p:nvGrpSpPr>
          <p:grpSpPr>
            <a:xfrm>
              <a:off x="3004794" y="2136674"/>
              <a:ext cx="1382060" cy="2177446"/>
              <a:chOff x="1144108" y="-28055142"/>
              <a:chExt cx="2083101" cy="3544215"/>
            </a:xfrm>
          </p:grpSpPr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5B845478-CD3A-E676-86D6-C5281B358FD8}"/>
                  </a:ext>
                </a:extLst>
              </p:cNvPr>
              <p:cNvCxnSpPr>
                <a:cxnSpLocks/>
                <a:stCxn id="698" idx="6"/>
                <a:endCxn id="588" idx="2"/>
              </p:cNvCxnSpPr>
              <p:nvPr/>
            </p:nvCxnSpPr>
            <p:spPr>
              <a:xfrm flipV="1">
                <a:off x="1144108" y="-28055142"/>
                <a:ext cx="2083100" cy="354421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8DB0B571-5564-054E-382F-226FE2C4AE41}"/>
                  </a:ext>
                </a:extLst>
              </p:cNvPr>
              <p:cNvCxnSpPr>
                <a:cxnSpLocks/>
                <a:stCxn id="698" idx="6"/>
                <a:endCxn id="589" idx="2"/>
              </p:cNvCxnSpPr>
              <p:nvPr/>
            </p:nvCxnSpPr>
            <p:spPr>
              <a:xfrm flipV="1">
                <a:off x="1144108" y="-27518813"/>
                <a:ext cx="2083101" cy="300788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88591504-C73D-F841-EF81-E0C84830871E}"/>
                  </a:ext>
                </a:extLst>
              </p:cNvPr>
              <p:cNvCxnSpPr>
                <a:cxnSpLocks/>
                <a:stCxn id="698" idx="6"/>
                <a:endCxn id="590" idx="2"/>
              </p:cNvCxnSpPr>
              <p:nvPr/>
            </p:nvCxnSpPr>
            <p:spPr>
              <a:xfrm flipV="1">
                <a:off x="1144108" y="-26991274"/>
                <a:ext cx="2083101" cy="248034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2BF24E9A-8174-A8FD-25F4-3D202CCA83B4}"/>
                  </a:ext>
                </a:extLst>
              </p:cNvPr>
              <p:cNvCxnSpPr>
                <a:cxnSpLocks/>
                <a:stCxn id="698" idx="6"/>
                <a:endCxn id="591" idx="2"/>
              </p:cNvCxnSpPr>
              <p:nvPr/>
            </p:nvCxnSpPr>
            <p:spPr>
              <a:xfrm flipV="1">
                <a:off x="1144108" y="-26469597"/>
                <a:ext cx="2083100" cy="195867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E2412EE1-2F04-7AA2-D4DB-0D95F3466133}"/>
                  </a:ext>
                </a:extLst>
              </p:cNvPr>
              <p:cNvCxnSpPr>
                <a:cxnSpLocks/>
                <a:stCxn id="698" idx="6"/>
                <a:endCxn id="594" idx="2"/>
              </p:cNvCxnSpPr>
              <p:nvPr/>
            </p:nvCxnSpPr>
            <p:spPr>
              <a:xfrm flipV="1">
                <a:off x="1144108" y="-25417453"/>
                <a:ext cx="2083100" cy="90652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4E62D246-426D-DE78-986B-754EB25ED714}"/>
                  </a:ext>
                </a:extLst>
              </p:cNvPr>
              <p:cNvCxnSpPr>
                <a:cxnSpLocks/>
                <a:stCxn id="698" idx="6"/>
                <a:endCxn id="592" idx="2"/>
              </p:cNvCxnSpPr>
              <p:nvPr/>
            </p:nvCxnSpPr>
            <p:spPr>
              <a:xfrm flipV="1">
                <a:off x="1144108" y="-25934732"/>
                <a:ext cx="2083100" cy="142380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1307B070-E803-D61B-19D5-84540C56E498}"/>
                  </a:ext>
                </a:extLst>
              </p:cNvPr>
              <p:cNvCxnSpPr>
                <a:cxnSpLocks/>
                <a:stCxn id="698" idx="6"/>
                <a:endCxn id="593" idx="2"/>
              </p:cNvCxnSpPr>
              <p:nvPr/>
            </p:nvCxnSpPr>
            <p:spPr>
              <a:xfrm flipV="1">
                <a:off x="1144108" y="-24884052"/>
                <a:ext cx="2083100" cy="37312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0B8B9D73-73DB-DC03-3705-2A11FF871756}"/>
                </a:ext>
              </a:extLst>
            </p:cNvPr>
            <p:cNvGrpSpPr/>
            <p:nvPr/>
          </p:nvGrpSpPr>
          <p:grpSpPr>
            <a:xfrm>
              <a:off x="6019794" y="2216515"/>
              <a:ext cx="245002" cy="1535882"/>
              <a:chOff x="1160583" y="1125415"/>
              <a:chExt cx="369278" cy="2499946"/>
            </a:xfrm>
          </p:grpSpPr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636A97DE-DB9E-FA4F-6D18-6E07591D187A}"/>
                  </a:ext>
                </a:extLst>
              </p:cNvPr>
              <p:cNvSpPr/>
              <p:nvPr/>
            </p:nvSpPr>
            <p:spPr>
              <a:xfrm>
                <a:off x="1160584" y="1125415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0FDBDD4C-13FC-3B16-2CD1-F48A4E20FB0A}"/>
                  </a:ext>
                </a:extLst>
              </p:cNvPr>
              <p:cNvSpPr/>
              <p:nvPr/>
            </p:nvSpPr>
            <p:spPr>
              <a:xfrm>
                <a:off x="1160584" y="1652954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E1AE006-035C-0AE2-FD10-2722F68776E2}"/>
                  </a:ext>
                </a:extLst>
              </p:cNvPr>
              <p:cNvSpPr/>
              <p:nvPr/>
            </p:nvSpPr>
            <p:spPr>
              <a:xfrm>
                <a:off x="1160583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A0983E3A-661B-EA63-55DB-403975480D02}"/>
                  </a:ext>
                </a:extLst>
              </p:cNvPr>
              <p:cNvSpPr/>
              <p:nvPr/>
            </p:nvSpPr>
            <p:spPr>
              <a:xfrm>
                <a:off x="1160584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1EDB5780-6A71-3E91-7241-B2A790334F52}"/>
                  </a:ext>
                </a:extLst>
              </p:cNvPr>
              <p:cNvSpPr/>
              <p:nvPr/>
            </p:nvSpPr>
            <p:spPr>
              <a:xfrm>
                <a:off x="1160584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6D2BF7D4-28EC-5CEF-B056-91008E56EB2E}"/>
                </a:ext>
              </a:extLst>
            </p:cNvPr>
            <p:cNvGrpSpPr/>
            <p:nvPr/>
          </p:nvGrpSpPr>
          <p:grpSpPr>
            <a:xfrm>
              <a:off x="7354117" y="2429269"/>
              <a:ext cx="245002" cy="1540383"/>
              <a:chOff x="3132991" y="2174631"/>
              <a:chExt cx="369278" cy="2507272"/>
            </a:xfrm>
          </p:grpSpPr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6403EAB3-2B04-6440-7EA3-476045BF4F73}"/>
                  </a:ext>
                </a:extLst>
              </p:cNvPr>
              <p:cNvSpPr/>
              <p:nvPr/>
            </p:nvSpPr>
            <p:spPr>
              <a:xfrm>
                <a:off x="3132991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6A893B85-9C30-3B7A-0899-C8DD904D075E}"/>
                  </a:ext>
                </a:extLst>
              </p:cNvPr>
              <p:cNvSpPr/>
              <p:nvPr/>
            </p:nvSpPr>
            <p:spPr>
              <a:xfrm>
                <a:off x="3132992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D26F0409-923E-A196-54A8-7E866E58A6A1}"/>
                  </a:ext>
                </a:extLst>
              </p:cNvPr>
              <p:cNvSpPr/>
              <p:nvPr/>
            </p:nvSpPr>
            <p:spPr>
              <a:xfrm>
                <a:off x="3132992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D066F236-5CCB-ACB5-A999-64311A0D83D6}"/>
                  </a:ext>
                </a:extLst>
              </p:cNvPr>
              <p:cNvSpPr/>
              <p:nvPr/>
            </p:nvSpPr>
            <p:spPr>
              <a:xfrm>
                <a:off x="3132991" y="3760176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7A257ECC-9CF9-0DE2-D84D-B75E3B05D001}"/>
                  </a:ext>
                </a:extLst>
              </p:cNvPr>
              <p:cNvSpPr/>
              <p:nvPr/>
            </p:nvSpPr>
            <p:spPr>
              <a:xfrm>
                <a:off x="3132991" y="429504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A9885E48-7234-AC77-A0D6-F2A76A1EE0D0}"/>
                </a:ext>
              </a:extLst>
            </p:cNvPr>
            <p:cNvGrpSpPr/>
            <p:nvPr/>
          </p:nvGrpSpPr>
          <p:grpSpPr>
            <a:xfrm>
              <a:off x="6264796" y="2335352"/>
              <a:ext cx="1089322" cy="1515462"/>
              <a:chOff x="1045182" y="1029702"/>
              <a:chExt cx="1641874" cy="2466709"/>
            </a:xfrm>
          </p:grpSpPr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C737698E-F300-E64F-5E12-848A9D10970E}"/>
                  </a:ext>
                </a:extLst>
              </p:cNvPr>
              <p:cNvCxnSpPr>
                <a:cxnSpLocks/>
                <a:stCxn id="630" idx="6"/>
                <a:endCxn id="625" idx="2"/>
              </p:cNvCxnSpPr>
              <p:nvPr/>
            </p:nvCxnSpPr>
            <p:spPr>
              <a:xfrm>
                <a:off x="1045182" y="1029702"/>
                <a:ext cx="1641873" cy="34629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471EA6EA-1C2B-2FD0-86DB-E3F558635766}"/>
                  </a:ext>
                </a:extLst>
              </p:cNvPr>
              <p:cNvCxnSpPr>
                <a:cxnSpLocks/>
                <a:stCxn id="630" idx="6"/>
                <a:endCxn id="626" idx="2"/>
              </p:cNvCxnSpPr>
              <p:nvPr/>
            </p:nvCxnSpPr>
            <p:spPr>
              <a:xfrm>
                <a:off x="1045182" y="1029702"/>
                <a:ext cx="1641874" cy="88262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86D406CD-1583-ED15-E1B6-23A064D77444}"/>
                  </a:ext>
                </a:extLst>
              </p:cNvPr>
              <p:cNvCxnSpPr>
                <a:cxnSpLocks/>
                <a:stCxn id="630" idx="6"/>
              </p:cNvCxnSpPr>
              <p:nvPr/>
            </p:nvCxnSpPr>
            <p:spPr>
              <a:xfrm>
                <a:off x="1045182" y="1029702"/>
                <a:ext cx="1634994" cy="141239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135491F0-BDB7-B770-B1FE-077041803F24}"/>
                  </a:ext>
                </a:extLst>
              </p:cNvPr>
              <p:cNvCxnSpPr>
                <a:cxnSpLocks/>
                <a:stCxn id="630" idx="6"/>
                <a:endCxn id="628" idx="2"/>
              </p:cNvCxnSpPr>
              <p:nvPr/>
            </p:nvCxnSpPr>
            <p:spPr>
              <a:xfrm>
                <a:off x="1045182" y="1029702"/>
                <a:ext cx="1641873" cy="193184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5DDEAA2C-9527-B682-876F-12C7CBE98493}"/>
                  </a:ext>
                </a:extLst>
              </p:cNvPr>
              <p:cNvCxnSpPr>
                <a:cxnSpLocks/>
                <a:stCxn id="630" idx="6"/>
                <a:endCxn id="629" idx="2"/>
              </p:cNvCxnSpPr>
              <p:nvPr/>
            </p:nvCxnSpPr>
            <p:spPr>
              <a:xfrm>
                <a:off x="1045182" y="1029702"/>
                <a:ext cx="1641873" cy="246670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2DE47D59-B025-8984-7372-14E2326B1E6B}"/>
                </a:ext>
              </a:extLst>
            </p:cNvPr>
            <p:cNvGrpSpPr/>
            <p:nvPr/>
          </p:nvGrpSpPr>
          <p:grpSpPr>
            <a:xfrm>
              <a:off x="6264796" y="2571227"/>
              <a:ext cx="1089322" cy="1279588"/>
              <a:chOff x="985100" y="616465"/>
              <a:chExt cx="1641874" cy="2082777"/>
            </a:xfrm>
          </p:grpSpPr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93908B80-A835-5642-348B-DFE60AF39F39}"/>
                  </a:ext>
                </a:extLst>
              </p:cNvPr>
              <p:cNvCxnSpPr>
                <a:cxnSpLocks/>
                <a:stCxn id="631" idx="6"/>
              </p:cNvCxnSpPr>
              <p:nvPr/>
            </p:nvCxnSpPr>
            <p:spPr>
              <a:xfrm flipV="1">
                <a:off x="985100" y="616465"/>
                <a:ext cx="1580729" cy="14360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>
                <a:extLst>
                  <a:ext uri="{FF2B5EF4-FFF2-40B4-BE49-F238E27FC236}">
                    <a16:creationId xmlns:a16="http://schemas.microsoft.com/office/drawing/2014/main" id="{C077131E-1FF8-B848-420D-97F31AB52059}"/>
                  </a:ext>
                </a:extLst>
              </p:cNvPr>
              <p:cNvCxnSpPr>
                <a:cxnSpLocks/>
                <a:stCxn id="631" idx="6"/>
              </p:cNvCxnSpPr>
              <p:nvPr/>
            </p:nvCxnSpPr>
            <p:spPr>
              <a:xfrm>
                <a:off x="985100" y="760072"/>
                <a:ext cx="1634994" cy="34043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543DE5E3-28C6-C7BA-B19B-1DC5F0701B92}"/>
                  </a:ext>
                </a:extLst>
              </p:cNvPr>
              <p:cNvCxnSpPr>
                <a:cxnSpLocks/>
                <a:stCxn id="631" idx="6"/>
                <a:endCxn id="627" idx="2"/>
              </p:cNvCxnSpPr>
              <p:nvPr/>
            </p:nvCxnSpPr>
            <p:spPr>
              <a:xfrm>
                <a:off x="985100" y="760072"/>
                <a:ext cx="1641874" cy="88262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95E2E02A-283B-7481-248E-5CA3F4E511E0}"/>
                  </a:ext>
                </a:extLst>
              </p:cNvPr>
              <p:cNvCxnSpPr>
                <a:cxnSpLocks/>
                <a:stCxn id="631" idx="6"/>
                <a:endCxn id="628" idx="2"/>
              </p:cNvCxnSpPr>
              <p:nvPr/>
            </p:nvCxnSpPr>
            <p:spPr>
              <a:xfrm>
                <a:off x="985100" y="760072"/>
                <a:ext cx="1641873" cy="140430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3D6608-F3C0-D7E7-C12E-EB88DCBB44A3}"/>
                  </a:ext>
                </a:extLst>
              </p:cNvPr>
              <p:cNvCxnSpPr>
                <a:cxnSpLocks/>
                <a:stCxn id="631" idx="6"/>
              </p:cNvCxnSpPr>
              <p:nvPr/>
            </p:nvCxnSpPr>
            <p:spPr>
              <a:xfrm>
                <a:off x="985100" y="760072"/>
                <a:ext cx="1639364" cy="193917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BBD3FD1D-CF77-5AED-BFBC-3F5BBACAD535}"/>
                </a:ext>
              </a:extLst>
            </p:cNvPr>
            <p:cNvGrpSpPr/>
            <p:nvPr/>
          </p:nvGrpSpPr>
          <p:grpSpPr>
            <a:xfrm>
              <a:off x="6264795" y="2548107"/>
              <a:ext cx="1089323" cy="1302708"/>
              <a:chOff x="812189" y="-3324585"/>
              <a:chExt cx="1641875" cy="2120410"/>
            </a:xfrm>
          </p:grpSpPr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E9F1914F-BC8C-DF44-E1A4-975F78F5F133}"/>
                  </a:ext>
                </a:extLst>
              </p:cNvPr>
              <p:cNvCxnSpPr>
                <a:cxnSpLocks/>
                <a:stCxn id="632" idx="6"/>
                <a:endCxn id="625" idx="2"/>
              </p:cNvCxnSpPr>
              <p:nvPr/>
            </p:nvCxnSpPr>
            <p:spPr>
              <a:xfrm flipV="1">
                <a:off x="812189" y="-3324585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7FAC1FCC-31E4-8ACA-454C-80CCACB22716}"/>
                  </a:ext>
                </a:extLst>
              </p:cNvPr>
              <p:cNvCxnSpPr>
                <a:cxnSpLocks/>
                <a:stCxn id="632" idx="6"/>
              </p:cNvCxnSpPr>
              <p:nvPr/>
            </p:nvCxnSpPr>
            <p:spPr>
              <a:xfrm flipV="1">
                <a:off x="812189" y="-2801009"/>
                <a:ext cx="1641874" cy="17934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07D726AD-D32F-DC08-6991-E6C560BBB890}"/>
                  </a:ext>
                </a:extLst>
              </p:cNvPr>
              <p:cNvCxnSpPr>
                <a:cxnSpLocks/>
                <a:stCxn id="632" idx="6"/>
                <a:endCxn id="627" idx="2"/>
              </p:cNvCxnSpPr>
              <p:nvPr/>
            </p:nvCxnSpPr>
            <p:spPr>
              <a:xfrm>
                <a:off x="812189" y="-2621668"/>
                <a:ext cx="1641875" cy="36095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6F7AE68C-BC59-A37E-C4E5-0C8C12A497C0}"/>
                  </a:ext>
                </a:extLst>
              </p:cNvPr>
              <p:cNvCxnSpPr>
                <a:cxnSpLocks/>
                <a:stCxn id="632" idx="6"/>
                <a:endCxn id="628" idx="2"/>
              </p:cNvCxnSpPr>
              <p:nvPr/>
            </p:nvCxnSpPr>
            <p:spPr>
              <a:xfrm>
                <a:off x="812189" y="-2621668"/>
                <a:ext cx="1641874" cy="88262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37B744C9-68B9-983B-24E3-34E0E28E2AB8}"/>
                  </a:ext>
                </a:extLst>
              </p:cNvPr>
              <p:cNvCxnSpPr>
                <a:cxnSpLocks/>
                <a:stCxn id="632" idx="6"/>
                <a:endCxn id="629" idx="2"/>
              </p:cNvCxnSpPr>
              <p:nvPr/>
            </p:nvCxnSpPr>
            <p:spPr>
              <a:xfrm>
                <a:off x="812189" y="-2621668"/>
                <a:ext cx="1641874" cy="141749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0A958152-242E-D899-7168-CFE2CA1B6378}"/>
                </a:ext>
              </a:extLst>
            </p:cNvPr>
            <p:cNvGrpSpPr/>
            <p:nvPr/>
          </p:nvGrpSpPr>
          <p:grpSpPr>
            <a:xfrm>
              <a:off x="6264796" y="2548107"/>
              <a:ext cx="1089322" cy="1302708"/>
              <a:chOff x="627553" y="-8377595"/>
              <a:chExt cx="1641874" cy="2120410"/>
            </a:xfrm>
          </p:grpSpPr>
          <p:cxnSp>
            <p:nvCxnSpPr>
              <p:cNvPr id="605" name="Straight Connector 604">
                <a:extLst>
                  <a:ext uri="{FF2B5EF4-FFF2-40B4-BE49-F238E27FC236}">
                    <a16:creationId xmlns:a16="http://schemas.microsoft.com/office/drawing/2014/main" id="{5113EDDE-119E-A37C-4E6C-03ED641C2CEF}"/>
                  </a:ext>
                </a:extLst>
              </p:cNvPr>
              <p:cNvCxnSpPr>
                <a:cxnSpLocks/>
                <a:stCxn id="633" idx="6"/>
                <a:endCxn id="625" idx="2"/>
              </p:cNvCxnSpPr>
              <p:nvPr/>
            </p:nvCxnSpPr>
            <p:spPr>
              <a:xfrm flipV="1">
                <a:off x="627553" y="-8377595"/>
                <a:ext cx="1641873" cy="123924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>
                <a:extLst>
                  <a:ext uri="{FF2B5EF4-FFF2-40B4-BE49-F238E27FC236}">
                    <a16:creationId xmlns:a16="http://schemas.microsoft.com/office/drawing/2014/main" id="{5CFD5B78-7803-3FB9-2EA3-2FDEBA3B81E3}"/>
                  </a:ext>
                </a:extLst>
              </p:cNvPr>
              <p:cNvCxnSpPr>
                <a:cxnSpLocks/>
                <a:stCxn id="633" idx="6"/>
                <a:endCxn id="626" idx="2"/>
              </p:cNvCxnSpPr>
              <p:nvPr/>
            </p:nvCxnSpPr>
            <p:spPr>
              <a:xfrm flipV="1">
                <a:off x="627553" y="-7841266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143845CA-C3E1-6194-89D9-3C9037E1C6A6}"/>
                  </a:ext>
                </a:extLst>
              </p:cNvPr>
              <p:cNvCxnSpPr>
                <a:cxnSpLocks/>
                <a:stCxn id="633" idx="6"/>
                <a:endCxn id="627" idx="2"/>
              </p:cNvCxnSpPr>
              <p:nvPr/>
            </p:nvCxnSpPr>
            <p:spPr>
              <a:xfrm flipV="1">
                <a:off x="627553" y="-7313727"/>
                <a:ext cx="1641874" cy="17537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8" name="Straight Connector 607">
                <a:extLst>
                  <a:ext uri="{FF2B5EF4-FFF2-40B4-BE49-F238E27FC236}">
                    <a16:creationId xmlns:a16="http://schemas.microsoft.com/office/drawing/2014/main" id="{F043C32A-78CC-E08A-757C-884539621E5B}"/>
                  </a:ext>
                </a:extLst>
              </p:cNvPr>
              <p:cNvCxnSpPr>
                <a:cxnSpLocks/>
                <a:stCxn id="633" idx="6"/>
                <a:endCxn id="628" idx="2"/>
              </p:cNvCxnSpPr>
              <p:nvPr/>
            </p:nvCxnSpPr>
            <p:spPr>
              <a:xfrm>
                <a:off x="627553" y="-7138349"/>
                <a:ext cx="1641873" cy="34629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9" name="Straight Connector 608">
                <a:extLst>
                  <a:ext uri="{FF2B5EF4-FFF2-40B4-BE49-F238E27FC236}">
                    <a16:creationId xmlns:a16="http://schemas.microsoft.com/office/drawing/2014/main" id="{A165E597-7CC1-7438-0C6B-C8D9EC2838C9}"/>
                  </a:ext>
                </a:extLst>
              </p:cNvPr>
              <p:cNvCxnSpPr>
                <a:cxnSpLocks/>
                <a:stCxn id="633" idx="6"/>
                <a:endCxn id="629" idx="2"/>
              </p:cNvCxnSpPr>
              <p:nvPr/>
            </p:nvCxnSpPr>
            <p:spPr>
              <a:xfrm>
                <a:off x="627553" y="-7138349"/>
                <a:ext cx="1641873" cy="88116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FC127B9-2812-5B31-85F1-F92B97069776}"/>
                </a:ext>
              </a:extLst>
            </p:cNvPr>
            <p:cNvGrpSpPr/>
            <p:nvPr/>
          </p:nvGrpSpPr>
          <p:grpSpPr>
            <a:xfrm>
              <a:off x="6264796" y="2548107"/>
              <a:ext cx="1089322" cy="1302708"/>
              <a:chOff x="812193" y="-13383347"/>
              <a:chExt cx="1641874" cy="2120410"/>
            </a:xfrm>
          </p:grpSpPr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F2260A19-8776-CB0C-4008-1CE4343AD235}"/>
                  </a:ext>
                </a:extLst>
              </p:cNvPr>
              <p:cNvCxnSpPr>
                <a:cxnSpLocks/>
                <a:stCxn id="634" idx="6"/>
                <a:endCxn id="625" idx="2"/>
              </p:cNvCxnSpPr>
              <p:nvPr/>
            </p:nvCxnSpPr>
            <p:spPr>
              <a:xfrm flipV="1">
                <a:off x="812193" y="-13383347"/>
                <a:ext cx="1641873" cy="176678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>
                <a:extLst>
                  <a:ext uri="{FF2B5EF4-FFF2-40B4-BE49-F238E27FC236}">
                    <a16:creationId xmlns:a16="http://schemas.microsoft.com/office/drawing/2014/main" id="{E13C2E47-60F8-E683-9356-0FCE30DDEF0C}"/>
                  </a:ext>
                </a:extLst>
              </p:cNvPr>
              <p:cNvCxnSpPr>
                <a:cxnSpLocks/>
                <a:stCxn id="634" idx="6"/>
                <a:endCxn id="626" idx="2"/>
              </p:cNvCxnSpPr>
              <p:nvPr/>
            </p:nvCxnSpPr>
            <p:spPr>
              <a:xfrm flipV="1">
                <a:off x="812193" y="-12847018"/>
                <a:ext cx="1641874" cy="123045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>
                <a:extLst>
                  <a:ext uri="{FF2B5EF4-FFF2-40B4-BE49-F238E27FC236}">
                    <a16:creationId xmlns:a16="http://schemas.microsoft.com/office/drawing/2014/main" id="{4448AA29-DE91-9ED7-AB4C-7523B56C14CC}"/>
                  </a:ext>
                </a:extLst>
              </p:cNvPr>
              <p:cNvCxnSpPr>
                <a:cxnSpLocks/>
                <a:stCxn id="634" idx="6"/>
                <a:endCxn id="627" idx="2"/>
              </p:cNvCxnSpPr>
              <p:nvPr/>
            </p:nvCxnSpPr>
            <p:spPr>
              <a:xfrm flipV="1">
                <a:off x="812193" y="-12319479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>
                <a:extLst>
                  <a:ext uri="{FF2B5EF4-FFF2-40B4-BE49-F238E27FC236}">
                    <a16:creationId xmlns:a16="http://schemas.microsoft.com/office/drawing/2014/main" id="{E7153E0C-0850-19E4-18B1-AB8C736599C8}"/>
                  </a:ext>
                </a:extLst>
              </p:cNvPr>
              <p:cNvCxnSpPr>
                <a:cxnSpLocks/>
                <a:stCxn id="634" idx="6"/>
                <a:endCxn id="628" idx="2"/>
              </p:cNvCxnSpPr>
              <p:nvPr/>
            </p:nvCxnSpPr>
            <p:spPr>
              <a:xfrm flipV="1">
                <a:off x="812193" y="-11797802"/>
                <a:ext cx="1641873" cy="1812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3AE4C67F-9555-2502-9A99-CC9713219B3F}"/>
                  </a:ext>
                </a:extLst>
              </p:cNvPr>
              <p:cNvCxnSpPr>
                <a:cxnSpLocks/>
                <a:stCxn id="634" idx="6"/>
                <a:endCxn id="629" idx="2"/>
              </p:cNvCxnSpPr>
              <p:nvPr/>
            </p:nvCxnSpPr>
            <p:spPr>
              <a:xfrm>
                <a:off x="812193" y="-11616562"/>
                <a:ext cx="1641873" cy="35362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0F4C01B8-6367-CC4C-5684-B0B33E7C5D78}"/>
                </a:ext>
              </a:extLst>
            </p:cNvPr>
            <p:cNvGrpSpPr/>
            <p:nvPr/>
          </p:nvGrpSpPr>
          <p:grpSpPr>
            <a:xfrm>
              <a:off x="6261759" y="2548107"/>
              <a:ext cx="1092359" cy="1417601"/>
              <a:chOff x="1268575" y="-18650301"/>
              <a:chExt cx="1646451" cy="2307421"/>
            </a:xfrm>
          </p:grpSpPr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2B450582-2FAB-888D-CA14-C9E7035E966D}"/>
                  </a:ext>
                </a:extLst>
              </p:cNvPr>
              <p:cNvCxnSpPr>
                <a:cxnSpLocks/>
                <a:stCxn id="448" idx="6"/>
                <a:endCxn id="625" idx="2"/>
              </p:cNvCxnSpPr>
              <p:nvPr/>
            </p:nvCxnSpPr>
            <p:spPr>
              <a:xfrm flipV="1">
                <a:off x="1268575" y="-18650301"/>
                <a:ext cx="1646450" cy="230742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A8F37236-1F4F-1DD3-2100-993EF90DEB66}"/>
                  </a:ext>
                </a:extLst>
              </p:cNvPr>
              <p:cNvCxnSpPr>
                <a:cxnSpLocks/>
                <a:stCxn id="448" idx="6"/>
                <a:endCxn id="626" idx="2"/>
              </p:cNvCxnSpPr>
              <p:nvPr/>
            </p:nvCxnSpPr>
            <p:spPr>
              <a:xfrm flipV="1">
                <a:off x="1268575" y="-18113972"/>
                <a:ext cx="1646451" cy="177109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>
                <a:extLst>
                  <a:ext uri="{FF2B5EF4-FFF2-40B4-BE49-F238E27FC236}">
                    <a16:creationId xmlns:a16="http://schemas.microsoft.com/office/drawing/2014/main" id="{4B76D779-E081-F9F0-1F80-3AA1EFAB53C2}"/>
                  </a:ext>
                </a:extLst>
              </p:cNvPr>
              <p:cNvCxnSpPr>
                <a:cxnSpLocks/>
                <a:stCxn id="448" idx="6"/>
                <a:endCxn id="627" idx="2"/>
              </p:cNvCxnSpPr>
              <p:nvPr/>
            </p:nvCxnSpPr>
            <p:spPr>
              <a:xfrm flipV="1">
                <a:off x="1268575" y="-17586433"/>
                <a:ext cx="1646451" cy="124355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06F6150C-31A9-AFF2-91F6-687BD7B6FAAE}"/>
                  </a:ext>
                </a:extLst>
              </p:cNvPr>
              <p:cNvCxnSpPr>
                <a:cxnSpLocks/>
                <a:stCxn id="448" idx="6"/>
                <a:endCxn id="628" idx="2"/>
              </p:cNvCxnSpPr>
              <p:nvPr/>
            </p:nvCxnSpPr>
            <p:spPr>
              <a:xfrm flipV="1">
                <a:off x="1268575" y="-17064756"/>
                <a:ext cx="1646450" cy="72187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008E8668-39F3-C437-AACA-4A96CC77A8BE}"/>
                  </a:ext>
                </a:extLst>
              </p:cNvPr>
              <p:cNvCxnSpPr>
                <a:cxnSpLocks/>
                <a:stCxn id="448" idx="6"/>
                <a:endCxn id="629" idx="2"/>
              </p:cNvCxnSpPr>
              <p:nvPr/>
            </p:nvCxnSpPr>
            <p:spPr>
              <a:xfrm flipV="1">
                <a:off x="1268575" y="-16529891"/>
                <a:ext cx="1646450" cy="18701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B8CE3C0C-1B7E-CB90-6E81-687F15A64729}"/>
                </a:ext>
              </a:extLst>
            </p:cNvPr>
            <p:cNvSpPr/>
            <p:nvPr/>
          </p:nvSpPr>
          <p:spPr>
            <a:xfrm>
              <a:off x="6016758" y="3846870"/>
              <a:ext cx="245001" cy="23767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21C10028-F62C-F425-2711-8F140D5B7D8A}"/>
                </a:ext>
              </a:extLst>
            </p:cNvPr>
            <p:cNvGrpSpPr/>
            <p:nvPr/>
          </p:nvGrpSpPr>
          <p:grpSpPr>
            <a:xfrm>
              <a:off x="4386853" y="2017836"/>
              <a:ext cx="245002" cy="2185885"/>
              <a:chOff x="3132991" y="2174631"/>
              <a:chExt cx="369278" cy="3557952"/>
            </a:xfrm>
          </p:grpSpPr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E56C1712-F66E-0A6C-C0A7-E3C44F50EF6C}"/>
                  </a:ext>
                </a:extLst>
              </p:cNvPr>
              <p:cNvSpPr/>
              <p:nvPr/>
            </p:nvSpPr>
            <p:spPr>
              <a:xfrm>
                <a:off x="3132991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F5D2A164-C690-46AD-D486-1CCBEC6BCC07}"/>
                  </a:ext>
                </a:extLst>
              </p:cNvPr>
              <p:cNvSpPr/>
              <p:nvPr/>
            </p:nvSpPr>
            <p:spPr>
              <a:xfrm>
                <a:off x="3132992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4F867B43-9E34-1B50-4211-5DA07DB35997}"/>
                  </a:ext>
                </a:extLst>
              </p:cNvPr>
              <p:cNvSpPr/>
              <p:nvPr/>
            </p:nvSpPr>
            <p:spPr>
              <a:xfrm>
                <a:off x="3132992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59F0810D-E82E-840C-D57A-02D54DAA407F}"/>
                  </a:ext>
                </a:extLst>
              </p:cNvPr>
              <p:cNvSpPr/>
              <p:nvPr/>
            </p:nvSpPr>
            <p:spPr>
              <a:xfrm>
                <a:off x="3132991" y="3760176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5898536E-C500-7BF8-78B9-53C9034888C3}"/>
                  </a:ext>
                </a:extLst>
              </p:cNvPr>
              <p:cNvSpPr/>
              <p:nvPr/>
            </p:nvSpPr>
            <p:spPr>
              <a:xfrm>
                <a:off x="3132991" y="429504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BC70E6B6-79FE-2555-F3C9-C9FCAA175019}"/>
                  </a:ext>
                </a:extLst>
              </p:cNvPr>
              <p:cNvSpPr/>
              <p:nvPr/>
            </p:nvSpPr>
            <p:spPr>
              <a:xfrm>
                <a:off x="3132991" y="534572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D5B99E9-4F7F-808B-1CD3-FB8C8A2E6188}"/>
                  </a:ext>
                </a:extLst>
              </p:cNvPr>
              <p:cNvSpPr/>
              <p:nvPr/>
            </p:nvSpPr>
            <p:spPr>
              <a:xfrm>
                <a:off x="3132991" y="481232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EECDAD82-A65F-84CF-2361-1C36E6CA68BC}"/>
                </a:ext>
              </a:extLst>
            </p:cNvPr>
            <p:cNvGrpSpPr/>
            <p:nvPr/>
          </p:nvGrpSpPr>
          <p:grpSpPr>
            <a:xfrm>
              <a:off x="4438810" y="2107323"/>
              <a:ext cx="142849" cy="2005541"/>
              <a:chOff x="3717647" y="1832862"/>
              <a:chExt cx="215309" cy="3264406"/>
            </a:xfrm>
          </p:grpSpPr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78067EEE-2FF3-4EE7-66DE-1A78A86A7118}"/>
                  </a:ext>
                </a:extLst>
              </p:cNvPr>
              <p:cNvGrpSpPr/>
              <p:nvPr/>
            </p:nvGrpSpPr>
            <p:grpSpPr>
              <a:xfrm>
                <a:off x="3733295" y="1832862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DEFD2C63-C312-6C3F-5949-500017FF9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B808F004-CC60-CB42-3E7B-072F0A8CB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58D97B8D-3E1A-4548-CB49-B5FC17C65224}"/>
                  </a:ext>
                </a:extLst>
              </p:cNvPr>
              <p:cNvGrpSpPr/>
              <p:nvPr/>
            </p:nvGrpSpPr>
            <p:grpSpPr>
              <a:xfrm>
                <a:off x="3717647" y="2384431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7D0BF2FF-96AB-C9AF-A9E3-4D795C2F0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DF9C6F37-E1DD-7EE2-B60E-3B18D294C6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76E851B3-B719-D234-E9FF-D51C23CD08D8}"/>
                  </a:ext>
                </a:extLst>
              </p:cNvPr>
              <p:cNvGrpSpPr/>
              <p:nvPr/>
            </p:nvGrpSpPr>
            <p:grpSpPr>
              <a:xfrm>
                <a:off x="3724084" y="289852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9E858550-8AD3-FB70-17F6-94562D090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DF3B6CDD-2C60-EC16-E5B1-F61CF8776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836A44AD-0C54-0CD1-2E4B-133CBA5FECB5}"/>
                  </a:ext>
                </a:extLst>
              </p:cNvPr>
              <p:cNvGrpSpPr/>
              <p:nvPr/>
            </p:nvGrpSpPr>
            <p:grpSpPr>
              <a:xfrm>
                <a:off x="3733296" y="339657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7DD3AE8A-1FA1-974F-2829-BE20DBC26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CC4046F7-AF49-9471-0556-C09C744FD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E28F8104-6071-FED6-B68E-1FD57FCEED12}"/>
                  </a:ext>
                </a:extLst>
              </p:cNvPr>
              <p:cNvGrpSpPr/>
              <p:nvPr/>
            </p:nvGrpSpPr>
            <p:grpSpPr>
              <a:xfrm>
                <a:off x="3744056" y="3964781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00E614AB-2DEA-9F2D-C492-72585D68F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F6493DA2-9C5B-4CA6-A143-492A02B80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2" name="Group 571">
                <a:extLst>
                  <a:ext uri="{FF2B5EF4-FFF2-40B4-BE49-F238E27FC236}">
                    <a16:creationId xmlns:a16="http://schemas.microsoft.com/office/drawing/2014/main" id="{CCE594C1-93B6-585C-DB6F-D9B6CF86407A}"/>
                  </a:ext>
                </a:extLst>
              </p:cNvPr>
              <p:cNvGrpSpPr/>
              <p:nvPr/>
            </p:nvGrpSpPr>
            <p:grpSpPr>
              <a:xfrm>
                <a:off x="3736378" y="447285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12FD05E8-9036-807C-FE0E-CE98E4B19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C71F7CF3-3264-3F1A-BF7F-4D742FD23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AB573626-AE15-3C66-413D-4C50AF6F6FFC}"/>
                  </a:ext>
                </a:extLst>
              </p:cNvPr>
              <p:cNvGrpSpPr/>
              <p:nvPr/>
            </p:nvGrpSpPr>
            <p:grpSpPr>
              <a:xfrm>
                <a:off x="3718423" y="500574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0B25259B-6673-C70E-12D4-4CBAC9C63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C3E3D1D6-FCE9-A62B-61F1-8FBDD024B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D3278B86-679E-B161-6918-973D0C6530B6}"/>
                </a:ext>
              </a:extLst>
            </p:cNvPr>
            <p:cNvGrpSpPr/>
            <p:nvPr/>
          </p:nvGrpSpPr>
          <p:grpSpPr>
            <a:xfrm>
              <a:off x="6068349" y="2313196"/>
              <a:ext cx="142335" cy="1691848"/>
              <a:chOff x="3718423" y="2343458"/>
              <a:chExt cx="214533" cy="2753810"/>
            </a:xfrm>
          </p:grpSpPr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48D0D0CB-1858-E4CB-8ECE-ED8FAEDD2C72}"/>
                  </a:ext>
                </a:extLst>
              </p:cNvPr>
              <p:cNvGrpSpPr/>
              <p:nvPr/>
            </p:nvGrpSpPr>
            <p:grpSpPr>
              <a:xfrm>
                <a:off x="3731275" y="2343458"/>
                <a:ext cx="188888" cy="91548"/>
                <a:chOff x="4960868" y="3108804"/>
                <a:chExt cx="172662" cy="71021"/>
              </a:xfrm>
            </p:grpSpPr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E464CA94-861D-2614-468D-CFC782BA7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0868" y="3175522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4F9C7304-C29E-20C6-FD9F-D9594D1AE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7403" y="3108804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37A2FF6D-595E-3901-DBAB-E58E00219626}"/>
                  </a:ext>
                </a:extLst>
              </p:cNvPr>
              <p:cNvGrpSpPr/>
              <p:nvPr/>
            </p:nvGrpSpPr>
            <p:grpSpPr>
              <a:xfrm>
                <a:off x="3724084" y="289852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E24DD0EF-3317-7BD2-472A-30CD47E58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8E72826F-AF6D-2245-2708-25EE29230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1" name="Group 550">
                <a:extLst>
                  <a:ext uri="{FF2B5EF4-FFF2-40B4-BE49-F238E27FC236}">
                    <a16:creationId xmlns:a16="http://schemas.microsoft.com/office/drawing/2014/main" id="{F7DCF927-E9F3-1F3F-D801-588B1319A644}"/>
                  </a:ext>
                </a:extLst>
              </p:cNvPr>
              <p:cNvGrpSpPr/>
              <p:nvPr/>
            </p:nvGrpSpPr>
            <p:grpSpPr>
              <a:xfrm>
                <a:off x="3733296" y="339657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730E8BB0-B84E-5306-87FF-D15481B00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4FBC685C-44C1-E22E-2492-6BF23108A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946109A6-EE9F-3EC1-7FE2-41EDAC2262A8}"/>
                  </a:ext>
                </a:extLst>
              </p:cNvPr>
              <p:cNvGrpSpPr/>
              <p:nvPr/>
            </p:nvGrpSpPr>
            <p:grpSpPr>
              <a:xfrm>
                <a:off x="3744056" y="3964781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660E8270-92A4-170E-8567-CDD7680E9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A6C466FB-8C7C-9209-F775-F94596823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BDAB796A-E678-7AAA-0BEA-E232D958BA08}"/>
                  </a:ext>
                </a:extLst>
              </p:cNvPr>
              <p:cNvGrpSpPr/>
              <p:nvPr/>
            </p:nvGrpSpPr>
            <p:grpSpPr>
              <a:xfrm>
                <a:off x="3736378" y="447285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F3734990-98A5-AA3F-C41F-D6997738B6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48A955B1-6946-2F9D-1564-F6F6BF3DDD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D436C429-BA6D-E361-300A-C3F1E79F714B}"/>
                  </a:ext>
                </a:extLst>
              </p:cNvPr>
              <p:cNvGrpSpPr/>
              <p:nvPr/>
            </p:nvGrpSpPr>
            <p:grpSpPr>
              <a:xfrm>
                <a:off x="3718423" y="500574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FBCF6CC9-F99B-734D-A93B-FF42EC63E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ECCC96CD-2FC5-22C6-303F-9F854F2CBD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E1DEC81E-DC2B-7CC1-03B7-9F179C5F7470}"/>
                </a:ext>
              </a:extLst>
            </p:cNvPr>
            <p:cNvGrpSpPr/>
            <p:nvPr/>
          </p:nvGrpSpPr>
          <p:grpSpPr>
            <a:xfrm>
              <a:off x="7390929" y="2515900"/>
              <a:ext cx="142335" cy="1350831"/>
              <a:chOff x="3718423" y="2898529"/>
              <a:chExt cx="214533" cy="2198739"/>
            </a:xfrm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B1F5A7B0-797C-67BF-F04E-BD4ABACB9F98}"/>
                  </a:ext>
                </a:extLst>
              </p:cNvPr>
              <p:cNvGrpSpPr/>
              <p:nvPr/>
            </p:nvGrpSpPr>
            <p:grpSpPr>
              <a:xfrm>
                <a:off x="3724084" y="289852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AE6C6401-F169-3E75-8AB2-DBB19A32B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E51BB52D-82A9-D0FD-3A77-87AA26137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CB987207-F900-92C0-E6E3-1EC1C4F08EC5}"/>
                  </a:ext>
                </a:extLst>
              </p:cNvPr>
              <p:cNvGrpSpPr/>
              <p:nvPr/>
            </p:nvGrpSpPr>
            <p:grpSpPr>
              <a:xfrm>
                <a:off x="3733296" y="339657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5E9EFF6B-54EF-3589-BF67-B1EAD55B8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F865E0D6-1351-CBA3-DD61-9FC212040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FCFFF8AC-4A42-1F5F-967F-50B3B0BEBB1B}"/>
                  </a:ext>
                </a:extLst>
              </p:cNvPr>
              <p:cNvGrpSpPr/>
              <p:nvPr/>
            </p:nvGrpSpPr>
            <p:grpSpPr>
              <a:xfrm>
                <a:off x="3744056" y="3964781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FD8659AF-DE4F-9D0D-24E1-B36AD6E38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719F913C-5319-64B4-A8C3-1DABC34EA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1559A77A-48D6-DBB0-FF17-E9240D819602}"/>
                  </a:ext>
                </a:extLst>
              </p:cNvPr>
              <p:cNvGrpSpPr/>
              <p:nvPr/>
            </p:nvGrpSpPr>
            <p:grpSpPr>
              <a:xfrm>
                <a:off x="3736378" y="4472854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C548F7B6-478B-7539-099E-FD42062EC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726AD41A-4C41-97AF-8CAF-2397E8EE5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8" name="Group 537">
                <a:extLst>
                  <a:ext uri="{FF2B5EF4-FFF2-40B4-BE49-F238E27FC236}">
                    <a16:creationId xmlns:a16="http://schemas.microsoft.com/office/drawing/2014/main" id="{18594D76-DF51-73AC-A51F-6952DAA7D4A8}"/>
                  </a:ext>
                </a:extLst>
              </p:cNvPr>
              <p:cNvGrpSpPr/>
              <p:nvPr/>
            </p:nvGrpSpPr>
            <p:grpSpPr>
              <a:xfrm>
                <a:off x="3718423" y="5005749"/>
                <a:ext cx="188900" cy="91519"/>
                <a:chOff x="4948383" y="3140568"/>
                <a:chExt cx="172672" cy="70998"/>
              </a:xfrm>
            </p:grpSpPr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D6001952-6C85-A1AF-6B7A-E6B66EF8C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48383" y="3207263"/>
                  <a:ext cx="110492" cy="4303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C110FC49-4C23-3179-82BD-727615A18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4928" y="3140568"/>
                  <a:ext cx="66127" cy="70998"/>
                </a:xfrm>
                <a:prstGeom prst="line">
                  <a:avLst/>
                </a:prstGeom>
                <a:ln w="19050"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4C6296C3-E9D2-BDBC-8503-1986F693353D}"/>
                </a:ext>
              </a:extLst>
            </p:cNvPr>
            <p:cNvGrpSpPr/>
            <p:nvPr/>
          </p:nvGrpSpPr>
          <p:grpSpPr>
            <a:xfrm>
              <a:off x="4631855" y="2136674"/>
              <a:ext cx="1387940" cy="1829034"/>
              <a:chOff x="982137" y="-7818203"/>
              <a:chExt cx="2091964" cy="2977108"/>
            </a:xfrm>
          </p:grpSpPr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233B60F7-1D6A-0F23-4747-7832C83A2133}"/>
                  </a:ext>
                </a:extLst>
              </p:cNvPr>
              <p:cNvCxnSpPr>
                <a:cxnSpLocks/>
                <a:stCxn id="588" idx="6"/>
                <a:endCxn id="630" idx="2"/>
              </p:cNvCxnSpPr>
              <p:nvPr/>
            </p:nvCxnSpPr>
            <p:spPr>
              <a:xfrm>
                <a:off x="982137" y="-7818203"/>
                <a:ext cx="2091964" cy="32338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BE35A935-FBBD-D199-8039-83A568F04D52}"/>
                  </a:ext>
                </a:extLst>
              </p:cNvPr>
              <p:cNvCxnSpPr>
                <a:cxnSpLocks/>
                <a:stCxn id="588" idx="6"/>
                <a:endCxn id="631" idx="2"/>
              </p:cNvCxnSpPr>
              <p:nvPr/>
            </p:nvCxnSpPr>
            <p:spPr>
              <a:xfrm>
                <a:off x="982137" y="-7818203"/>
                <a:ext cx="2091964" cy="85092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8CABB8C8-9636-A0D4-7509-724A9CFDF9D3}"/>
                  </a:ext>
                </a:extLst>
              </p:cNvPr>
              <p:cNvCxnSpPr>
                <a:cxnSpLocks/>
                <a:stCxn id="588" idx="6"/>
                <a:endCxn id="632" idx="2"/>
              </p:cNvCxnSpPr>
              <p:nvPr/>
            </p:nvCxnSpPr>
            <p:spPr>
              <a:xfrm>
                <a:off x="982137" y="-7818203"/>
                <a:ext cx="2091963" cy="137260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AAE0DF99-BBF7-B5F6-23A8-DB6FA64B2F8A}"/>
                  </a:ext>
                </a:extLst>
              </p:cNvPr>
              <p:cNvCxnSpPr>
                <a:cxnSpLocks/>
                <a:stCxn id="588" idx="6"/>
                <a:endCxn id="633" idx="2"/>
              </p:cNvCxnSpPr>
              <p:nvPr/>
            </p:nvCxnSpPr>
            <p:spPr>
              <a:xfrm>
                <a:off x="982137" y="-7818203"/>
                <a:ext cx="2091964" cy="190893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EABE5F7D-A1BE-0FCC-4F8B-C494C4D581F4}"/>
                  </a:ext>
                </a:extLst>
              </p:cNvPr>
              <p:cNvCxnSpPr>
                <a:cxnSpLocks/>
                <a:stCxn id="588" idx="6"/>
                <a:endCxn id="634" idx="2"/>
              </p:cNvCxnSpPr>
              <p:nvPr/>
            </p:nvCxnSpPr>
            <p:spPr>
              <a:xfrm>
                <a:off x="982137" y="-7818203"/>
                <a:ext cx="2091964" cy="243647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0566A656-C279-A12E-DD54-BEDF4F95830E}"/>
                  </a:ext>
                </a:extLst>
              </p:cNvPr>
              <p:cNvCxnSpPr>
                <a:cxnSpLocks/>
                <a:stCxn id="588" idx="6"/>
                <a:endCxn id="448" idx="2"/>
              </p:cNvCxnSpPr>
              <p:nvPr/>
            </p:nvCxnSpPr>
            <p:spPr>
              <a:xfrm>
                <a:off x="982137" y="-7818203"/>
                <a:ext cx="2087387" cy="297710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DF00450C-1E49-0DBF-D7B5-97A1A36469C4}"/>
                </a:ext>
              </a:extLst>
            </p:cNvPr>
            <p:cNvGrpSpPr/>
            <p:nvPr/>
          </p:nvGrpSpPr>
          <p:grpSpPr>
            <a:xfrm>
              <a:off x="4631855" y="2335352"/>
              <a:ext cx="1387939" cy="1630356"/>
              <a:chOff x="941786" y="-8056237"/>
              <a:chExt cx="2091963" cy="2653720"/>
            </a:xfrm>
          </p:grpSpPr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FD848421-5225-3CA1-A598-755A3A4FCBBA}"/>
                  </a:ext>
                </a:extLst>
              </p:cNvPr>
              <p:cNvCxnSpPr>
                <a:cxnSpLocks/>
                <a:stCxn id="589" idx="6"/>
                <a:endCxn id="630" idx="2"/>
              </p:cNvCxnSpPr>
              <p:nvPr/>
            </p:nvCxnSpPr>
            <p:spPr>
              <a:xfrm flipV="1">
                <a:off x="941786" y="-8056237"/>
                <a:ext cx="2091963" cy="21294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D2A7F40-A39D-1FBC-55E7-E2A9E2F074A7}"/>
                  </a:ext>
                </a:extLst>
              </p:cNvPr>
              <p:cNvCxnSpPr>
                <a:cxnSpLocks/>
                <a:stCxn id="589" idx="6"/>
                <a:endCxn id="631" idx="2"/>
              </p:cNvCxnSpPr>
              <p:nvPr/>
            </p:nvCxnSpPr>
            <p:spPr>
              <a:xfrm>
                <a:off x="941786" y="-7843296"/>
                <a:ext cx="2091963" cy="31459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B0CCC02F-9057-CECE-4189-42E9939A2261}"/>
                  </a:ext>
                </a:extLst>
              </p:cNvPr>
              <p:cNvCxnSpPr>
                <a:cxnSpLocks/>
                <a:stCxn id="589" idx="6"/>
                <a:endCxn id="632" idx="2"/>
              </p:cNvCxnSpPr>
              <p:nvPr/>
            </p:nvCxnSpPr>
            <p:spPr>
              <a:xfrm>
                <a:off x="941786" y="-7843296"/>
                <a:ext cx="2091962" cy="83627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4E47D12D-7095-47C6-E12D-D778644DA863}"/>
                  </a:ext>
                </a:extLst>
              </p:cNvPr>
              <p:cNvCxnSpPr>
                <a:cxnSpLocks/>
                <a:stCxn id="589" idx="6"/>
                <a:endCxn id="633" idx="2"/>
              </p:cNvCxnSpPr>
              <p:nvPr/>
            </p:nvCxnSpPr>
            <p:spPr>
              <a:xfrm>
                <a:off x="941786" y="-7843296"/>
                <a:ext cx="2091963" cy="137260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55092A6-8957-D1F4-CBC2-06526A1F9837}"/>
                  </a:ext>
                </a:extLst>
              </p:cNvPr>
              <p:cNvCxnSpPr>
                <a:cxnSpLocks/>
                <a:stCxn id="589" idx="6"/>
                <a:endCxn id="634" idx="2"/>
              </p:cNvCxnSpPr>
              <p:nvPr/>
            </p:nvCxnSpPr>
            <p:spPr>
              <a:xfrm>
                <a:off x="941786" y="-7843296"/>
                <a:ext cx="2091963" cy="190014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CB808891-D129-CCD5-0E98-FE34ADE4DFD1}"/>
                  </a:ext>
                </a:extLst>
              </p:cNvPr>
              <p:cNvCxnSpPr>
                <a:cxnSpLocks/>
                <a:stCxn id="589" idx="6"/>
                <a:endCxn id="448" idx="2"/>
              </p:cNvCxnSpPr>
              <p:nvPr/>
            </p:nvCxnSpPr>
            <p:spPr>
              <a:xfrm>
                <a:off x="941786" y="-7843296"/>
                <a:ext cx="2087386" cy="244077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2B2F98C4-56F1-CC35-AF1B-0CF401C17C58}"/>
                </a:ext>
              </a:extLst>
            </p:cNvPr>
            <p:cNvGrpSpPr/>
            <p:nvPr/>
          </p:nvGrpSpPr>
          <p:grpSpPr>
            <a:xfrm>
              <a:off x="4631855" y="2335352"/>
              <a:ext cx="1387940" cy="1749532"/>
              <a:chOff x="844405" y="-22641444"/>
              <a:chExt cx="2091964" cy="10628515"/>
            </a:xfrm>
          </p:grpSpPr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715EE8B6-B17C-22F1-4BBA-05B9CCF5494D}"/>
                  </a:ext>
                </a:extLst>
              </p:cNvPr>
              <p:cNvCxnSpPr>
                <a:cxnSpLocks/>
                <a:stCxn id="593" idx="6"/>
                <a:endCxn id="448" idx="2"/>
              </p:cNvCxnSpPr>
              <p:nvPr/>
            </p:nvCxnSpPr>
            <p:spPr>
              <a:xfrm flipV="1">
                <a:off x="844405" y="-12736931"/>
                <a:ext cx="2087387" cy="72400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131B0AFE-5402-F751-1F5D-1866920C7BD1}"/>
                  </a:ext>
                </a:extLst>
              </p:cNvPr>
              <p:cNvCxnSpPr>
                <a:cxnSpLocks/>
                <a:stCxn id="593" idx="6"/>
                <a:endCxn id="634" idx="2"/>
              </p:cNvCxnSpPr>
              <p:nvPr/>
            </p:nvCxnSpPr>
            <p:spPr>
              <a:xfrm flipV="1">
                <a:off x="844405" y="-14754753"/>
                <a:ext cx="2091964" cy="274182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F965C6B2-2DE7-CBFB-503C-16B730029C75}"/>
                  </a:ext>
                </a:extLst>
              </p:cNvPr>
              <p:cNvCxnSpPr>
                <a:cxnSpLocks/>
                <a:stCxn id="593" idx="6"/>
                <a:endCxn id="633" idx="2"/>
              </p:cNvCxnSpPr>
              <p:nvPr/>
            </p:nvCxnSpPr>
            <p:spPr>
              <a:xfrm flipV="1">
                <a:off x="844405" y="-16723694"/>
                <a:ext cx="2091964" cy="471076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07264024-61D9-0D66-42E5-4CA538FDF005}"/>
                  </a:ext>
                </a:extLst>
              </p:cNvPr>
              <p:cNvCxnSpPr>
                <a:cxnSpLocks/>
                <a:stCxn id="593" idx="6"/>
                <a:endCxn id="632" idx="2"/>
              </p:cNvCxnSpPr>
              <p:nvPr/>
            </p:nvCxnSpPr>
            <p:spPr>
              <a:xfrm flipV="1">
                <a:off x="844405" y="-18725442"/>
                <a:ext cx="2091963" cy="671251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2DA33783-E5A7-C766-0265-FC51A37B584E}"/>
                  </a:ext>
                </a:extLst>
              </p:cNvPr>
              <p:cNvCxnSpPr>
                <a:cxnSpLocks/>
                <a:stCxn id="593" idx="6"/>
                <a:endCxn id="631" idx="2"/>
              </p:cNvCxnSpPr>
              <p:nvPr/>
            </p:nvCxnSpPr>
            <p:spPr>
              <a:xfrm flipV="1">
                <a:off x="844405" y="-20672503"/>
                <a:ext cx="2091964" cy="865957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0E83FB7B-F96C-7F62-BC93-0BE14A599712}"/>
                  </a:ext>
                </a:extLst>
              </p:cNvPr>
              <p:cNvCxnSpPr>
                <a:cxnSpLocks/>
                <a:stCxn id="593" idx="6"/>
                <a:endCxn id="630" idx="2"/>
              </p:cNvCxnSpPr>
              <p:nvPr/>
            </p:nvCxnSpPr>
            <p:spPr>
              <a:xfrm flipV="1">
                <a:off x="844405" y="-22641444"/>
                <a:ext cx="2091964" cy="1062851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D3B0596-0A75-9C15-A91E-718142849450}"/>
                </a:ext>
              </a:extLst>
            </p:cNvPr>
            <p:cNvGrpSpPr/>
            <p:nvPr/>
          </p:nvGrpSpPr>
          <p:grpSpPr>
            <a:xfrm>
              <a:off x="4631855" y="2335352"/>
              <a:ext cx="1387939" cy="1630356"/>
              <a:chOff x="876116" y="-23167732"/>
              <a:chExt cx="2091963" cy="9904514"/>
            </a:xfrm>
          </p:grpSpPr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A31EBC4-046D-04D4-0217-C5F74A2AB308}"/>
                  </a:ext>
                </a:extLst>
              </p:cNvPr>
              <p:cNvCxnSpPr>
                <a:cxnSpLocks/>
                <a:stCxn id="590" idx="6"/>
                <a:endCxn id="448" idx="2"/>
              </p:cNvCxnSpPr>
              <p:nvPr/>
            </p:nvCxnSpPr>
            <p:spPr>
              <a:xfrm>
                <a:off x="876116" y="-20404029"/>
                <a:ext cx="2087386" cy="7140811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826667A3-890D-0EB0-CCCC-C3B5C329072E}"/>
                  </a:ext>
                </a:extLst>
              </p:cNvPr>
              <p:cNvCxnSpPr>
                <a:cxnSpLocks/>
                <a:stCxn id="590" idx="6"/>
                <a:endCxn id="634" idx="2"/>
              </p:cNvCxnSpPr>
              <p:nvPr/>
            </p:nvCxnSpPr>
            <p:spPr>
              <a:xfrm>
                <a:off x="876116" y="-20404029"/>
                <a:ext cx="2091963" cy="512298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91647707-1A06-0CB6-D6B8-4ECE8CFEF3D0}"/>
                  </a:ext>
                </a:extLst>
              </p:cNvPr>
              <p:cNvCxnSpPr>
                <a:cxnSpLocks/>
                <a:stCxn id="590" idx="6"/>
                <a:endCxn id="633" idx="2"/>
              </p:cNvCxnSpPr>
              <p:nvPr/>
            </p:nvCxnSpPr>
            <p:spPr>
              <a:xfrm>
                <a:off x="876116" y="-20404029"/>
                <a:ext cx="2091963" cy="315404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36600DFF-DC7C-0A43-F0F1-23D5C6D27F59}"/>
                  </a:ext>
                </a:extLst>
              </p:cNvPr>
              <p:cNvCxnSpPr>
                <a:cxnSpLocks/>
                <a:stCxn id="590" idx="6"/>
                <a:endCxn id="632" idx="2"/>
              </p:cNvCxnSpPr>
              <p:nvPr/>
            </p:nvCxnSpPr>
            <p:spPr>
              <a:xfrm>
                <a:off x="876116" y="-20404029"/>
                <a:ext cx="2091962" cy="115230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58C94FAD-2F22-DE12-01C2-1F3A0D3F2F88}"/>
                  </a:ext>
                </a:extLst>
              </p:cNvPr>
              <p:cNvCxnSpPr>
                <a:cxnSpLocks/>
                <a:stCxn id="590" idx="6"/>
                <a:endCxn id="631" idx="2"/>
              </p:cNvCxnSpPr>
              <p:nvPr/>
            </p:nvCxnSpPr>
            <p:spPr>
              <a:xfrm flipV="1">
                <a:off x="876116" y="-21198791"/>
                <a:ext cx="2091963" cy="79476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4750068E-5332-F46E-E036-3A3020088C92}"/>
                  </a:ext>
                </a:extLst>
              </p:cNvPr>
              <p:cNvCxnSpPr>
                <a:cxnSpLocks/>
                <a:stCxn id="590" idx="6"/>
                <a:endCxn id="630" idx="2"/>
              </p:cNvCxnSpPr>
              <p:nvPr/>
            </p:nvCxnSpPr>
            <p:spPr>
              <a:xfrm flipV="1">
                <a:off x="876116" y="-23167732"/>
                <a:ext cx="2091963" cy="276370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7DAF0D-F9A9-FCA1-3122-72B7657F77BD}"/>
                </a:ext>
              </a:extLst>
            </p:cNvPr>
            <p:cNvGrpSpPr/>
            <p:nvPr/>
          </p:nvGrpSpPr>
          <p:grpSpPr>
            <a:xfrm>
              <a:off x="4631854" y="2335352"/>
              <a:ext cx="1387940" cy="1630356"/>
              <a:chOff x="995971" y="-98579585"/>
              <a:chExt cx="2091965" cy="56621839"/>
            </a:xfrm>
          </p:grpSpPr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7FFB19CF-462A-BC2F-995E-329C5EADE1FD}"/>
                  </a:ext>
                </a:extLst>
              </p:cNvPr>
              <p:cNvCxnSpPr>
                <a:cxnSpLocks/>
                <a:stCxn id="591" idx="6"/>
                <a:endCxn id="448" idx="2"/>
              </p:cNvCxnSpPr>
              <p:nvPr/>
            </p:nvCxnSpPr>
            <p:spPr>
              <a:xfrm>
                <a:off x="995972" y="-71649219"/>
                <a:ext cx="2087387" cy="2969147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CDF90EEF-0D85-32BC-BB5D-B2E912CD0145}"/>
                  </a:ext>
                </a:extLst>
              </p:cNvPr>
              <p:cNvCxnSpPr>
                <a:cxnSpLocks/>
                <a:stCxn id="591" idx="6"/>
                <a:endCxn id="634" idx="2"/>
              </p:cNvCxnSpPr>
              <p:nvPr/>
            </p:nvCxnSpPr>
            <p:spPr>
              <a:xfrm>
                <a:off x="995972" y="-71649219"/>
                <a:ext cx="2091964" cy="1815604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D9A91D17-70DB-1060-2BC3-CDE7E9F50731}"/>
                  </a:ext>
                </a:extLst>
              </p:cNvPr>
              <p:cNvCxnSpPr>
                <a:cxnSpLocks/>
                <a:stCxn id="591" idx="6"/>
                <a:endCxn id="633" idx="2"/>
              </p:cNvCxnSpPr>
              <p:nvPr/>
            </p:nvCxnSpPr>
            <p:spPr>
              <a:xfrm>
                <a:off x="995972" y="-71649219"/>
                <a:ext cx="2091964" cy="690005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30418E9B-6189-2AB5-25DF-01AB3EC47557}"/>
                  </a:ext>
                </a:extLst>
              </p:cNvPr>
              <p:cNvCxnSpPr>
                <a:cxnSpLocks/>
                <a:endCxn id="632" idx="2"/>
              </p:cNvCxnSpPr>
              <p:nvPr/>
            </p:nvCxnSpPr>
            <p:spPr>
              <a:xfrm flipV="1">
                <a:off x="995971" y="-76192694"/>
                <a:ext cx="2091964" cy="690411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0958F752-0CEC-BF8F-124D-1CEF92C1D95A}"/>
                  </a:ext>
                </a:extLst>
              </p:cNvPr>
              <p:cNvCxnSpPr>
                <a:cxnSpLocks/>
                <a:endCxn id="631" idx="2"/>
              </p:cNvCxnSpPr>
              <p:nvPr/>
            </p:nvCxnSpPr>
            <p:spPr>
              <a:xfrm flipV="1">
                <a:off x="995972" y="-87323602"/>
                <a:ext cx="2091964" cy="1803502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1D3C8E48-BEDB-6746-7CEB-EFE7DC5231BC}"/>
                  </a:ext>
                </a:extLst>
              </p:cNvPr>
              <p:cNvCxnSpPr>
                <a:cxnSpLocks/>
                <a:stCxn id="591" idx="6"/>
                <a:endCxn id="630" idx="2"/>
              </p:cNvCxnSpPr>
              <p:nvPr/>
            </p:nvCxnSpPr>
            <p:spPr>
              <a:xfrm flipV="1">
                <a:off x="995972" y="-98579585"/>
                <a:ext cx="2091964" cy="2693036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E28B64EE-8F7D-64FF-CAFE-2B24BFE5DE9E}"/>
                </a:ext>
              </a:extLst>
            </p:cNvPr>
            <p:cNvGrpSpPr/>
            <p:nvPr/>
          </p:nvGrpSpPr>
          <p:grpSpPr>
            <a:xfrm>
              <a:off x="4631855" y="2335352"/>
              <a:ext cx="1387940" cy="1630356"/>
              <a:chOff x="736719" y="-26288056"/>
              <a:chExt cx="2091964" cy="9904516"/>
            </a:xfrm>
          </p:grpSpPr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AEB1C839-46FC-C5D8-9A9B-D34F83FBDC04}"/>
                  </a:ext>
                </a:extLst>
              </p:cNvPr>
              <p:cNvCxnSpPr>
                <a:cxnSpLocks/>
                <a:stCxn id="592" idx="6"/>
                <a:endCxn id="448" idx="2"/>
              </p:cNvCxnSpPr>
              <p:nvPr/>
            </p:nvCxnSpPr>
            <p:spPr>
              <a:xfrm>
                <a:off x="736719" y="-19581006"/>
                <a:ext cx="2087387" cy="319746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CF59C3A7-0BB6-BF15-175C-B1FDF6F61391}"/>
                  </a:ext>
                </a:extLst>
              </p:cNvPr>
              <p:cNvCxnSpPr>
                <a:cxnSpLocks/>
                <a:stCxn id="592" idx="6"/>
                <a:endCxn id="634" idx="2"/>
              </p:cNvCxnSpPr>
              <p:nvPr/>
            </p:nvCxnSpPr>
            <p:spPr>
              <a:xfrm>
                <a:off x="736719" y="-19581006"/>
                <a:ext cx="2091964" cy="117964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C22B13F9-C8D0-DAC0-005D-D60830A53D63}"/>
                  </a:ext>
                </a:extLst>
              </p:cNvPr>
              <p:cNvCxnSpPr>
                <a:cxnSpLocks/>
                <a:stCxn id="592" idx="6"/>
                <a:endCxn id="633" idx="2"/>
              </p:cNvCxnSpPr>
              <p:nvPr/>
            </p:nvCxnSpPr>
            <p:spPr>
              <a:xfrm flipV="1">
                <a:off x="736719" y="-20370304"/>
                <a:ext cx="2091964" cy="78929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CC797F40-8973-3A06-A4EA-65FE9CFDB838}"/>
                  </a:ext>
                </a:extLst>
              </p:cNvPr>
              <p:cNvCxnSpPr>
                <a:cxnSpLocks/>
                <a:stCxn id="592" idx="6"/>
                <a:endCxn id="632" idx="2"/>
              </p:cNvCxnSpPr>
              <p:nvPr/>
            </p:nvCxnSpPr>
            <p:spPr>
              <a:xfrm flipV="1">
                <a:off x="736719" y="-22372052"/>
                <a:ext cx="2091963" cy="279104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296E0EBA-628A-4274-9B10-CB7C6E9A1C68}"/>
                  </a:ext>
                </a:extLst>
              </p:cNvPr>
              <p:cNvCxnSpPr>
                <a:cxnSpLocks/>
                <a:stCxn id="592" idx="6"/>
                <a:endCxn id="631" idx="2"/>
              </p:cNvCxnSpPr>
              <p:nvPr/>
            </p:nvCxnSpPr>
            <p:spPr>
              <a:xfrm flipV="1">
                <a:off x="736719" y="-24319115"/>
                <a:ext cx="2091964" cy="473810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8B24ECC8-E620-4DD9-B411-A51B3759E6D4}"/>
                  </a:ext>
                </a:extLst>
              </p:cNvPr>
              <p:cNvCxnSpPr>
                <a:cxnSpLocks/>
                <a:stCxn id="592" idx="6"/>
                <a:endCxn id="630" idx="2"/>
              </p:cNvCxnSpPr>
              <p:nvPr/>
            </p:nvCxnSpPr>
            <p:spPr>
              <a:xfrm flipV="1">
                <a:off x="736719" y="-26288056"/>
                <a:ext cx="2091964" cy="670705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12D63311-6A85-A35A-508F-B108501E9865}"/>
                </a:ext>
              </a:extLst>
            </p:cNvPr>
            <p:cNvGrpSpPr/>
            <p:nvPr/>
          </p:nvGrpSpPr>
          <p:grpSpPr>
            <a:xfrm>
              <a:off x="4628818" y="2335352"/>
              <a:ext cx="1390976" cy="1630356"/>
              <a:chOff x="677462" y="-27047141"/>
              <a:chExt cx="2096541" cy="9904514"/>
            </a:xfrm>
          </p:grpSpPr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8715459F-D20D-20B3-2439-54B6B7A0690F}"/>
                  </a:ext>
                </a:extLst>
              </p:cNvPr>
              <p:cNvCxnSpPr>
                <a:cxnSpLocks/>
                <a:stCxn id="594" idx="6"/>
                <a:endCxn id="448" idx="2"/>
              </p:cNvCxnSpPr>
              <p:nvPr/>
            </p:nvCxnSpPr>
            <p:spPr>
              <a:xfrm>
                <a:off x="682039" y="-18409445"/>
                <a:ext cx="2087387" cy="126681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339A0A17-B24D-AC2C-90E8-F5BB37FCA914}"/>
                  </a:ext>
                </a:extLst>
              </p:cNvPr>
              <p:cNvCxnSpPr>
                <a:cxnSpLocks/>
                <a:stCxn id="594" idx="6"/>
                <a:endCxn id="634" idx="2"/>
              </p:cNvCxnSpPr>
              <p:nvPr/>
            </p:nvCxnSpPr>
            <p:spPr>
              <a:xfrm flipV="1">
                <a:off x="682039" y="-19160449"/>
                <a:ext cx="2091964" cy="75100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C48F7EF4-84BC-7D01-1887-01AFE7793423}"/>
                  </a:ext>
                </a:extLst>
              </p:cNvPr>
              <p:cNvCxnSpPr>
                <a:cxnSpLocks/>
                <a:endCxn id="633" idx="2"/>
              </p:cNvCxnSpPr>
              <p:nvPr/>
            </p:nvCxnSpPr>
            <p:spPr>
              <a:xfrm flipV="1">
                <a:off x="677462" y="-21129398"/>
                <a:ext cx="2096541" cy="305255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9A680B2C-39BC-4B8E-F10D-7B03CE152EF0}"/>
                  </a:ext>
                </a:extLst>
              </p:cNvPr>
              <p:cNvCxnSpPr>
                <a:cxnSpLocks/>
                <a:stCxn id="594" idx="6"/>
                <a:endCxn id="632" idx="2"/>
              </p:cNvCxnSpPr>
              <p:nvPr/>
            </p:nvCxnSpPr>
            <p:spPr>
              <a:xfrm flipV="1">
                <a:off x="682039" y="-23131138"/>
                <a:ext cx="2091963" cy="4721694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42AEB2F5-EB39-3D13-DF60-585D2E270C9F}"/>
                  </a:ext>
                </a:extLst>
              </p:cNvPr>
              <p:cNvCxnSpPr>
                <a:cxnSpLocks/>
                <a:stCxn id="594" idx="6"/>
                <a:endCxn id="631" idx="2"/>
              </p:cNvCxnSpPr>
              <p:nvPr/>
            </p:nvCxnSpPr>
            <p:spPr>
              <a:xfrm flipV="1">
                <a:off x="682039" y="-25078200"/>
                <a:ext cx="2091964" cy="666875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3BEC340E-3E74-EAE5-2291-7D4BB9B5DA31}"/>
                  </a:ext>
                </a:extLst>
              </p:cNvPr>
              <p:cNvCxnSpPr>
                <a:cxnSpLocks/>
                <a:stCxn id="594" idx="6"/>
                <a:endCxn id="630" idx="2"/>
              </p:cNvCxnSpPr>
              <p:nvPr/>
            </p:nvCxnSpPr>
            <p:spPr>
              <a:xfrm flipV="1">
                <a:off x="682039" y="-27047141"/>
                <a:ext cx="2091964" cy="863769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7977994D-49AF-BEAE-CA0B-74A9EA781DCB}"/>
                </a:ext>
              </a:extLst>
            </p:cNvPr>
            <p:cNvGrpSpPr/>
            <p:nvPr/>
          </p:nvGrpSpPr>
          <p:grpSpPr>
            <a:xfrm>
              <a:off x="8689608" y="2639934"/>
              <a:ext cx="245002" cy="1211780"/>
              <a:chOff x="3132991" y="2174631"/>
              <a:chExt cx="369278" cy="1972407"/>
            </a:xfrm>
          </p:grpSpPr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689C7D57-2FC9-D81C-2B06-EDA7175C6E1A}"/>
                  </a:ext>
                </a:extLst>
              </p:cNvPr>
              <p:cNvSpPr/>
              <p:nvPr/>
            </p:nvSpPr>
            <p:spPr>
              <a:xfrm>
                <a:off x="3132991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48073069-8CA4-7BD0-2656-68F064622E32}"/>
                  </a:ext>
                </a:extLst>
              </p:cNvPr>
              <p:cNvSpPr/>
              <p:nvPr/>
            </p:nvSpPr>
            <p:spPr>
              <a:xfrm>
                <a:off x="3132992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305EA73-E848-EB50-0D11-AD5148B0CDBD}"/>
                  </a:ext>
                </a:extLst>
              </p:cNvPr>
              <p:cNvSpPr/>
              <p:nvPr/>
            </p:nvSpPr>
            <p:spPr>
              <a:xfrm>
                <a:off x="3132992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2D8B0616-30E6-24BA-4586-25A592FDD4CA}"/>
                  </a:ext>
                </a:extLst>
              </p:cNvPr>
              <p:cNvSpPr/>
              <p:nvPr/>
            </p:nvSpPr>
            <p:spPr>
              <a:xfrm>
                <a:off x="3132991" y="3760176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124D0C74-5A7C-69C2-D04C-5C56867B69D4}"/>
                </a:ext>
              </a:extLst>
            </p:cNvPr>
            <p:cNvGrpSpPr/>
            <p:nvPr/>
          </p:nvGrpSpPr>
          <p:grpSpPr>
            <a:xfrm>
              <a:off x="7600287" y="2758771"/>
              <a:ext cx="1089322" cy="974105"/>
              <a:chOff x="2488063" y="-8187097"/>
              <a:chExt cx="1641874" cy="1585545"/>
            </a:xfrm>
          </p:grpSpPr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AF62D016-961D-65C8-72F1-690EB9112992}"/>
                  </a:ext>
                </a:extLst>
              </p:cNvPr>
              <p:cNvCxnSpPr>
                <a:cxnSpLocks/>
                <a:endCxn id="488" idx="2"/>
              </p:cNvCxnSpPr>
              <p:nvPr/>
            </p:nvCxnSpPr>
            <p:spPr>
              <a:xfrm flipV="1">
                <a:off x="2488063" y="-8187097"/>
                <a:ext cx="1641873" cy="123924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AE8C0CB9-3742-0395-69BC-DA32D22A1B1A}"/>
                  </a:ext>
                </a:extLst>
              </p:cNvPr>
              <p:cNvCxnSpPr>
                <a:cxnSpLocks/>
                <a:endCxn id="489" idx="2"/>
              </p:cNvCxnSpPr>
              <p:nvPr/>
            </p:nvCxnSpPr>
            <p:spPr>
              <a:xfrm flipV="1">
                <a:off x="2488063" y="-7650768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F6666B6E-6583-C45E-3C8D-9B96D5EFE002}"/>
                  </a:ext>
                </a:extLst>
              </p:cNvPr>
              <p:cNvCxnSpPr>
                <a:cxnSpLocks/>
                <a:endCxn id="490" idx="2"/>
              </p:cNvCxnSpPr>
              <p:nvPr/>
            </p:nvCxnSpPr>
            <p:spPr>
              <a:xfrm flipV="1">
                <a:off x="2488063" y="-7123229"/>
                <a:ext cx="1641874" cy="175378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453B6AE7-4498-08D2-63D0-0D55E1ED1D9B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>
                <a:off x="2488063" y="-6947851"/>
                <a:ext cx="1641873" cy="34629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57348C05-D731-97F1-8BF6-9475356983B8}"/>
                </a:ext>
              </a:extLst>
            </p:cNvPr>
            <p:cNvGrpSpPr/>
            <p:nvPr/>
          </p:nvGrpSpPr>
          <p:grpSpPr>
            <a:xfrm>
              <a:off x="7600287" y="2758771"/>
              <a:ext cx="1089322" cy="1085453"/>
              <a:chOff x="2672703" y="-13192849"/>
              <a:chExt cx="1641874" cy="1766785"/>
            </a:xfrm>
          </p:grpSpPr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A88444A-4D8E-5E74-B32E-A2157308BC66}"/>
                  </a:ext>
                </a:extLst>
              </p:cNvPr>
              <p:cNvCxnSpPr>
                <a:cxnSpLocks/>
                <a:endCxn id="488" idx="2"/>
              </p:cNvCxnSpPr>
              <p:nvPr/>
            </p:nvCxnSpPr>
            <p:spPr>
              <a:xfrm flipV="1">
                <a:off x="2672703" y="-13192849"/>
                <a:ext cx="1641873" cy="176678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A321652A-CA3D-8CD6-D6D2-88E79119C407}"/>
                  </a:ext>
                </a:extLst>
              </p:cNvPr>
              <p:cNvCxnSpPr>
                <a:cxnSpLocks/>
                <a:endCxn id="489" idx="2"/>
              </p:cNvCxnSpPr>
              <p:nvPr/>
            </p:nvCxnSpPr>
            <p:spPr>
              <a:xfrm flipV="1">
                <a:off x="2672703" y="-12656520"/>
                <a:ext cx="1641874" cy="123045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9C8D30D4-A6E3-BEF3-D1E7-F8A78E9E1BED}"/>
                  </a:ext>
                </a:extLst>
              </p:cNvPr>
              <p:cNvCxnSpPr>
                <a:cxnSpLocks/>
                <a:endCxn id="490" idx="2"/>
              </p:cNvCxnSpPr>
              <p:nvPr/>
            </p:nvCxnSpPr>
            <p:spPr>
              <a:xfrm flipV="1">
                <a:off x="2672703" y="-12128981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BC07DC16-CDEF-A319-C8AA-F82F683CBC51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 flipV="1">
                <a:off x="2672703" y="-11607304"/>
                <a:ext cx="1641873" cy="1812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909CF31E-807B-DA0B-6C98-A24FC385B77C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 flipV="1">
                <a:off x="2672703" y="-11607304"/>
                <a:ext cx="1641873" cy="1812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B2F6110A-18C7-AC8B-F1F9-A41A8F29C480}"/>
                </a:ext>
              </a:extLst>
            </p:cNvPr>
            <p:cNvGrpSpPr/>
            <p:nvPr/>
          </p:nvGrpSpPr>
          <p:grpSpPr>
            <a:xfrm>
              <a:off x="7610595" y="2767999"/>
              <a:ext cx="1089322" cy="964878"/>
              <a:chOff x="2672703" y="-12128981"/>
              <a:chExt cx="1641874" cy="1570526"/>
            </a:xfrm>
          </p:grpSpPr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44EFD601-3143-5CB5-F093-ADF60FC0AF43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>
                <a:off x="2672703" y="-11426064"/>
                <a:ext cx="1626335" cy="86760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651341A0-2DFE-B59A-F864-6E7361363E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2703" y="-12128981"/>
                <a:ext cx="1641874" cy="702917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2E2952F7-81BD-C8EA-B002-3EE6F27E4C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2703" y="-11607304"/>
                <a:ext cx="1641873" cy="1812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6CFAD5A-21E8-19EB-8BC1-BA1B9BBAF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2703" y="-11426064"/>
                <a:ext cx="1641873" cy="353625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443C2941-28A0-A3A8-29B8-1E002AC496FA}"/>
                </a:ext>
              </a:extLst>
            </p:cNvPr>
            <p:cNvGrpSpPr/>
            <p:nvPr/>
          </p:nvGrpSpPr>
          <p:grpSpPr>
            <a:xfrm>
              <a:off x="7598893" y="2770362"/>
              <a:ext cx="1090716" cy="962515"/>
              <a:chOff x="2672703" y="-11607304"/>
              <a:chExt cx="1659662" cy="1566679"/>
            </a:xfrm>
          </p:grpSpPr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7618695A-2005-5088-CBE1-C2C82048C534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>
                <a:off x="2672703" y="-11426064"/>
                <a:ext cx="1643975" cy="138543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7EA5B538-5196-70DA-9074-03AAB90D5C91}"/>
                  </a:ext>
                </a:extLst>
              </p:cNvPr>
              <p:cNvCxnSpPr>
                <a:cxnSpLocks/>
                <a:endCxn id="489" idx="2"/>
              </p:cNvCxnSpPr>
              <p:nvPr/>
            </p:nvCxnSpPr>
            <p:spPr>
              <a:xfrm>
                <a:off x="2672703" y="-11426064"/>
                <a:ext cx="1659662" cy="33622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38EA67F-ABD7-0B83-F880-4F4BBFFE1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2703" y="-11607304"/>
                <a:ext cx="1641873" cy="18124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03359155-7DBF-1A87-2F5A-BF905EDE3200}"/>
                  </a:ext>
                </a:extLst>
              </p:cNvPr>
              <p:cNvCxnSpPr>
                <a:cxnSpLocks/>
                <a:endCxn id="490" idx="2"/>
              </p:cNvCxnSpPr>
              <p:nvPr/>
            </p:nvCxnSpPr>
            <p:spPr>
              <a:xfrm>
                <a:off x="2672703" y="-11426064"/>
                <a:ext cx="1659662" cy="863762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29C3D831-A115-E0EC-B7A3-9882723823EC}"/>
                </a:ext>
              </a:extLst>
            </p:cNvPr>
            <p:cNvGrpSpPr/>
            <p:nvPr/>
          </p:nvGrpSpPr>
          <p:grpSpPr>
            <a:xfrm>
              <a:off x="7594327" y="2537495"/>
              <a:ext cx="1095281" cy="1195382"/>
              <a:chOff x="2672703" y="-11426064"/>
              <a:chExt cx="1666609" cy="1945716"/>
            </a:xfrm>
          </p:grpSpPr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26D9D05E-7119-0C2E-F9E2-236A5A583482}"/>
                  </a:ext>
                </a:extLst>
              </p:cNvPr>
              <p:cNvCxnSpPr>
                <a:cxnSpLocks/>
                <a:endCxn id="490" idx="2"/>
              </p:cNvCxnSpPr>
              <p:nvPr/>
            </p:nvCxnSpPr>
            <p:spPr>
              <a:xfrm>
                <a:off x="2672703" y="-11426064"/>
                <a:ext cx="1666609" cy="1424039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57CE3E5-BB4D-32A3-53D3-5A761169A6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2703" y="-11426064"/>
                <a:ext cx="1659662" cy="336223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E3014DC5-627E-C453-81B1-E4EB5BA644AC}"/>
                  </a:ext>
                </a:extLst>
              </p:cNvPr>
              <p:cNvCxnSpPr>
                <a:cxnSpLocks/>
                <a:endCxn id="491" idx="2"/>
              </p:cNvCxnSpPr>
              <p:nvPr/>
            </p:nvCxnSpPr>
            <p:spPr>
              <a:xfrm>
                <a:off x="2672703" y="-11426064"/>
                <a:ext cx="1666608" cy="1945716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E68E55E5-B488-44E0-3918-7F57A0CE1723}"/>
                  </a:ext>
                </a:extLst>
              </p:cNvPr>
              <p:cNvCxnSpPr>
                <a:cxnSpLocks/>
                <a:endCxn id="489" idx="2"/>
              </p:cNvCxnSpPr>
              <p:nvPr/>
            </p:nvCxnSpPr>
            <p:spPr>
              <a:xfrm>
                <a:off x="2672703" y="-11426064"/>
                <a:ext cx="1666609" cy="89650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2D0D682A-B557-F68C-29CA-889C0EB6F6A2}"/>
                </a:ext>
              </a:extLst>
            </p:cNvPr>
            <p:cNvGrpSpPr/>
            <p:nvPr/>
          </p:nvGrpSpPr>
          <p:grpSpPr>
            <a:xfrm>
              <a:off x="9900110" y="2639934"/>
              <a:ext cx="245002" cy="1211780"/>
              <a:chOff x="3132991" y="2174631"/>
              <a:chExt cx="369278" cy="1972407"/>
            </a:xfrm>
          </p:grpSpPr>
          <p:sp>
            <p:nvSpPr>
              <p:cNvPr id="712" name="Oval 711">
                <a:extLst>
                  <a:ext uri="{FF2B5EF4-FFF2-40B4-BE49-F238E27FC236}">
                    <a16:creationId xmlns:a16="http://schemas.microsoft.com/office/drawing/2014/main" id="{99FF3FA6-2DFD-6CD7-ABB9-01E9A300078B}"/>
                  </a:ext>
                </a:extLst>
              </p:cNvPr>
              <p:cNvSpPr/>
              <p:nvPr/>
            </p:nvSpPr>
            <p:spPr>
              <a:xfrm>
                <a:off x="3132991" y="2174631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90179853-4E9C-174B-1B7D-B6A6BEC27802}"/>
                  </a:ext>
                </a:extLst>
              </p:cNvPr>
              <p:cNvSpPr/>
              <p:nvPr/>
            </p:nvSpPr>
            <p:spPr>
              <a:xfrm>
                <a:off x="3132992" y="2710960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33A85FD1-0960-C42E-62C8-9A43B45EB7DD}"/>
                  </a:ext>
                </a:extLst>
              </p:cNvPr>
              <p:cNvSpPr/>
              <p:nvPr/>
            </p:nvSpPr>
            <p:spPr>
              <a:xfrm>
                <a:off x="3132992" y="3238499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5" name="Oval 714">
                <a:extLst>
                  <a:ext uri="{FF2B5EF4-FFF2-40B4-BE49-F238E27FC236}">
                    <a16:creationId xmlns:a16="http://schemas.microsoft.com/office/drawing/2014/main" id="{7917DC53-C78B-5E45-36F3-A41ED1640614}"/>
                  </a:ext>
                </a:extLst>
              </p:cNvPr>
              <p:cNvSpPr/>
              <p:nvPr/>
            </p:nvSpPr>
            <p:spPr>
              <a:xfrm>
                <a:off x="3132991" y="3760176"/>
                <a:ext cx="369277" cy="38686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39648CBF-4B79-EDB5-D16C-CFCE7418BEB6}"/>
                </a:ext>
              </a:extLst>
            </p:cNvPr>
            <p:cNvGrpSpPr/>
            <p:nvPr/>
          </p:nvGrpSpPr>
          <p:grpSpPr>
            <a:xfrm>
              <a:off x="8934608" y="2758770"/>
              <a:ext cx="965502" cy="974106"/>
              <a:chOff x="2932426" y="-11113784"/>
              <a:chExt cx="1469134" cy="1585545"/>
            </a:xfrm>
          </p:grpSpPr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6D0E7986-3525-79EC-6AD9-BC4A17C1D504}"/>
                  </a:ext>
                </a:extLst>
              </p:cNvPr>
              <p:cNvCxnSpPr>
                <a:cxnSpLocks/>
                <a:stCxn id="490" idx="6"/>
                <a:endCxn id="714" idx="2"/>
              </p:cNvCxnSpPr>
              <p:nvPr/>
            </p:nvCxnSpPr>
            <p:spPr>
              <a:xfrm>
                <a:off x="2932428" y="-10049916"/>
                <a:ext cx="1469132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0EA5164C-7EDE-9632-3668-AC5D19D7262D}"/>
                  </a:ext>
                </a:extLst>
              </p:cNvPr>
              <p:cNvCxnSpPr>
                <a:cxnSpLocks/>
                <a:stCxn id="488" idx="6"/>
                <a:endCxn id="712" idx="2"/>
              </p:cNvCxnSpPr>
              <p:nvPr/>
            </p:nvCxnSpPr>
            <p:spPr>
              <a:xfrm>
                <a:off x="2932428" y="-11113784"/>
                <a:ext cx="1469132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6DF5CAFC-833B-F6AC-AEA5-9AABB7123983}"/>
                  </a:ext>
                </a:extLst>
              </p:cNvPr>
              <p:cNvCxnSpPr>
                <a:cxnSpLocks/>
                <a:stCxn id="491" idx="6"/>
                <a:endCxn id="715" idx="2"/>
              </p:cNvCxnSpPr>
              <p:nvPr/>
            </p:nvCxnSpPr>
            <p:spPr>
              <a:xfrm>
                <a:off x="2932426" y="-9528239"/>
                <a:ext cx="1469132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EFD2E394-1292-29E9-9AF4-FA75DB83DB5E}"/>
                  </a:ext>
                </a:extLst>
              </p:cNvPr>
              <p:cNvCxnSpPr>
                <a:cxnSpLocks/>
                <a:stCxn id="489" idx="6"/>
                <a:endCxn id="713" idx="2"/>
              </p:cNvCxnSpPr>
              <p:nvPr/>
            </p:nvCxnSpPr>
            <p:spPr>
              <a:xfrm>
                <a:off x="2932428" y="-10577454"/>
                <a:ext cx="1469132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710" name="TextBox 709">
            <a:extLst>
              <a:ext uri="{FF2B5EF4-FFF2-40B4-BE49-F238E27FC236}">
                <a16:creationId xmlns:a16="http://schemas.microsoft.com/office/drawing/2014/main" id="{D5109479-E6CF-BC49-3C2F-17240BA4C4EE}"/>
              </a:ext>
            </a:extLst>
          </p:cNvPr>
          <p:cNvSpPr txBox="1"/>
          <p:nvPr/>
        </p:nvSpPr>
        <p:spPr>
          <a:xfrm>
            <a:off x="9488867" y="4807563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18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62A14-8EDC-A446-BBD9-3CB55F8A8832}"/>
              </a:ext>
            </a:extLst>
          </p:cNvPr>
          <p:cNvSpPr/>
          <p:nvPr/>
        </p:nvSpPr>
        <p:spPr>
          <a:xfrm rot="5999864">
            <a:off x="688037" y="765881"/>
            <a:ext cx="794841" cy="624687"/>
          </a:xfrm>
          <a:prstGeom prst="rect">
            <a:avLst/>
          </a:prstGeom>
          <a:solidFill>
            <a:srgbClr val="FEE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B3078-964D-CE5A-819F-39CD0FA8054A}"/>
              </a:ext>
            </a:extLst>
          </p:cNvPr>
          <p:cNvSpPr/>
          <p:nvPr/>
        </p:nvSpPr>
        <p:spPr>
          <a:xfrm rot="5400000">
            <a:off x="570665" y="665712"/>
            <a:ext cx="794841" cy="624687"/>
          </a:xfrm>
          <a:prstGeom prst="rect">
            <a:avLst/>
          </a:prstGeom>
          <a:solidFill>
            <a:srgbClr val="FEE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CCC4A2-6F9B-35D6-C606-80980FFA099C}"/>
              </a:ext>
            </a:extLst>
          </p:cNvPr>
          <p:cNvSpPr/>
          <p:nvPr/>
        </p:nvSpPr>
        <p:spPr>
          <a:xfrm rot="5400000">
            <a:off x="623784" y="614046"/>
            <a:ext cx="794841" cy="624687"/>
          </a:xfrm>
          <a:prstGeom prst="rect">
            <a:avLst/>
          </a:prstGeom>
          <a:solidFill>
            <a:srgbClr val="FEE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026AE-226D-1B08-B1E3-99A8D5630CB8}"/>
              </a:ext>
            </a:extLst>
          </p:cNvPr>
          <p:cNvSpPr/>
          <p:nvPr/>
        </p:nvSpPr>
        <p:spPr>
          <a:xfrm rot="4404929">
            <a:off x="623783" y="716307"/>
            <a:ext cx="794841" cy="624687"/>
          </a:xfrm>
          <a:prstGeom prst="rect">
            <a:avLst/>
          </a:prstGeom>
          <a:solidFill>
            <a:srgbClr val="FEE2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240BB-F6C9-3A9F-F13F-5C38D70FDFB5}"/>
              </a:ext>
            </a:extLst>
          </p:cNvPr>
          <p:cNvSpPr/>
          <p:nvPr/>
        </p:nvSpPr>
        <p:spPr>
          <a:xfrm>
            <a:off x="208547" y="240632"/>
            <a:ext cx="11790948" cy="6416842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BD451C-4646-B126-1DE8-5430AAA33FA6}"/>
              </a:ext>
            </a:extLst>
          </p:cNvPr>
          <p:cNvSpPr txBox="1"/>
          <p:nvPr/>
        </p:nvSpPr>
        <p:spPr>
          <a:xfrm>
            <a:off x="3384415" y="811777"/>
            <a:ext cx="555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>
                <a:solidFill>
                  <a:schemeClr val="bg1"/>
                </a:solidFill>
                <a:latin typeface="Britannic Bold" panose="020B0903060703020204" pitchFamily="34" charset="0"/>
              </a:rPr>
              <a:t>The SoftMax Classifier</a:t>
            </a:r>
            <a:endParaRPr lang="en-GB" sz="3200" u="sng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" name="Graphic 9" descr="Folder with solid fill">
            <a:extLst>
              <a:ext uri="{FF2B5EF4-FFF2-40B4-BE49-F238E27FC236}">
                <a16:creationId xmlns:a16="http://schemas.microsoft.com/office/drawing/2014/main" id="{5F066CCB-CA94-B135-4A0B-4E22EBABB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474" y="581819"/>
            <a:ext cx="1227221" cy="1227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0F0DC6D-1D9B-98C2-9F36-68155A93EB02}"/>
              </a:ext>
            </a:extLst>
          </p:cNvPr>
          <p:cNvSpPr txBox="1"/>
          <p:nvPr/>
        </p:nvSpPr>
        <p:spPr>
          <a:xfrm>
            <a:off x="8661658" y="544479"/>
            <a:ext cx="3246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Britannic Bold" panose="020B0903060703020204" pitchFamily="34" charset="0"/>
              </a:rPr>
              <a:t>Loss : Cross Entropy 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Britannic Bold" panose="020B0903060703020204" pitchFamily="34" charset="0"/>
              </a:rPr>
              <a:t>Optimizer: Adam</a:t>
            </a:r>
            <a:endParaRPr lang="en-GB" sz="2400" b="1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704" name="TextBox 703">
            <a:extLst>
              <a:ext uri="{FF2B5EF4-FFF2-40B4-BE49-F238E27FC236}">
                <a16:creationId xmlns:a16="http://schemas.microsoft.com/office/drawing/2014/main" id="{CFDE4E91-4205-7C12-4444-C6E72B1DFC1F}"/>
              </a:ext>
            </a:extLst>
          </p:cNvPr>
          <p:cNvSpPr txBox="1"/>
          <p:nvPr/>
        </p:nvSpPr>
        <p:spPr>
          <a:xfrm>
            <a:off x="2358067" y="4824968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2622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05" name="TextBox 704">
            <a:extLst>
              <a:ext uri="{FF2B5EF4-FFF2-40B4-BE49-F238E27FC236}">
                <a16:creationId xmlns:a16="http://schemas.microsoft.com/office/drawing/2014/main" id="{85340076-F8D2-9475-88A5-94DAEF40049D}"/>
              </a:ext>
            </a:extLst>
          </p:cNvPr>
          <p:cNvSpPr txBox="1"/>
          <p:nvPr/>
        </p:nvSpPr>
        <p:spPr>
          <a:xfrm>
            <a:off x="3999171" y="4824968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1024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06" name="TextBox 705">
            <a:extLst>
              <a:ext uri="{FF2B5EF4-FFF2-40B4-BE49-F238E27FC236}">
                <a16:creationId xmlns:a16="http://schemas.microsoft.com/office/drawing/2014/main" id="{E60C80B4-6FDC-20F8-E293-94B9974CF22D}"/>
              </a:ext>
            </a:extLst>
          </p:cNvPr>
          <p:cNvSpPr txBox="1"/>
          <p:nvPr/>
        </p:nvSpPr>
        <p:spPr>
          <a:xfrm>
            <a:off x="5652708" y="4840063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512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07" name="TextBox 706">
            <a:extLst>
              <a:ext uri="{FF2B5EF4-FFF2-40B4-BE49-F238E27FC236}">
                <a16:creationId xmlns:a16="http://schemas.microsoft.com/office/drawing/2014/main" id="{B3DBA396-405D-D40D-F31D-38536C306FEC}"/>
              </a:ext>
            </a:extLst>
          </p:cNvPr>
          <p:cNvSpPr txBox="1"/>
          <p:nvPr/>
        </p:nvSpPr>
        <p:spPr>
          <a:xfrm>
            <a:off x="6931063" y="4831723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256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08" name="TextBox 707">
            <a:extLst>
              <a:ext uri="{FF2B5EF4-FFF2-40B4-BE49-F238E27FC236}">
                <a16:creationId xmlns:a16="http://schemas.microsoft.com/office/drawing/2014/main" id="{9492BC3D-7917-E220-1562-FD6BADB77C2A}"/>
              </a:ext>
            </a:extLst>
          </p:cNvPr>
          <p:cNvSpPr txBox="1"/>
          <p:nvPr/>
        </p:nvSpPr>
        <p:spPr>
          <a:xfrm>
            <a:off x="8319198" y="4811619"/>
            <a:ext cx="67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18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31082E67-5BD2-D6D6-C74F-78A9833FF7D5}"/>
              </a:ext>
            </a:extLst>
          </p:cNvPr>
          <p:cNvSpPr txBox="1"/>
          <p:nvPr/>
        </p:nvSpPr>
        <p:spPr>
          <a:xfrm>
            <a:off x="3624425" y="5165241"/>
            <a:ext cx="138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Batch Normalization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Dropout of 0.3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1" name="TextBox 730">
            <a:extLst>
              <a:ext uri="{FF2B5EF4-FFF2-40B4-BE49-F238E27FC236}">
                <a16:creationId xmlns:a16="http://schemas.microsoft.com/office/drawing/2014/main" id="{8D560C33-5057-19C6-AB67-9E52E5E52D32}"/>
              </a:ext>
            </a:extLst>
          </p:cNvPr>
          <p:cNvSpPr txBox="1"/>
          <p:nvPr/>
        </p:nvSpPr>
        <p:spPr>
          <a:xfrm>
            <a:off x="5223996" y="5157418"/>
            <a:ext cx="138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Batch Normalization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Dropout of 0.2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2" name="TextBox 731">
            <a:extLst>
              <a:ext uri="{FF2B5EF4-FFF2-40B4-BE49-F238E27FC236}">
                <a16:creationId xmlns:a16="http://schemas.microsoft.com/office/drawing/2014/main" id="{5A3E564A-D87E-8418-A92B-36FB437EB891}"/>
              </a:ext>
            </a:extLst>
          </p:cNvPr>
          <p:cNvSpPr txBox="1"/>
          <p:nvPr/>
        </p:nvSpPr>
        <p:spPr>
          <a:xfrm>
            <a:off x="6594895" y="5187204"/>
            <a:ext cx="138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Batch Normalization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1400" b="1">
                <a:solidFill>
                  <a:schemeClr val="bg1"/>
                </a:solidFill>
              </a:rPr>
              <a:t>Dropout of 0.2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3" name="TextBox 732">
            <a:extLst>
              <a:ext uri="{FF2B5EF4-FFF2-40B4-BE49-F238E27FC236}">
                <a16:creationId xmlns:a16="http://schemas.microsoft.com/office/drawing/2014/main" id="{52369D23-89D1-9745-7C13-A21BCDF55752}"/>
              </a:ext>
            </a:extLst>
          </p:cNvPr>
          <p:cNvSpPr txBox="1"/>
          <p:nvPr/>
        </p:nvSpPr>
        <p:spPr>
          <a:xfrm>
            <a:off x="7936915" y="5537499"/>
            <a:ext cx="1382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Output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4" name="TextBox 733">
            <a:extLst>
              <a:ext uri="{FF2B5EF4-FFF2-40B4-BE49-F238E27FC236}">
                <a16:creationId xmlns:a16="http://schemas.microsoft.com/office/drawing/2014/main" id="{4A3516A2-DF7E-04D6-A7B8-B762A6DA4B36}"/>
              </a:ext>
            </a:extLst>
          </p:cNvPr>
          <p:cNvSpPr txBox="1"/>
          <p:nvPr/>
        </p:nvSpPr>
        <p:spPr>
          <a:xfrm>
            <a:off x="9094910" y="5537498"/>
            <a:ext cx="1382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SoftMax</a:t>
            </a: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35" name="TextBox 734">
            <a:extLst>
              <a:ext uri="{FF2B5EF4-FFF2-40B4-BE49-F238E27FC236}">
                <a16:creationId xmlns:a16="http://schemas.microsoft.com/office/drawing/2014/main" id="{1922D0FF-1731-80AE-9301-09608D71D161}"/>
              </a:ext>
            </a:extLst>
          </p:cNvPr>
          <p:cNvSpPr txBox="1"/>
          <p:nvPr/>
        </p:nvSpPr>
        <p:spPr>
          <a:xfrm>
            <a:off x="2062299" y="5537498"/>
            <a:ext cx="1382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Input</a:t>
            </a:r>
            <a:endParaRPr lang="en-GB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2168 0.003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452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Results &amp; Implementation</a:t>
            </a:r>
          </a:p>
        </p:txBody>
      </p:sp>
      <p:pic>
        <p:nvPicPr>
          <p:cNvPr id="2" name="Graphic 1" descr="Bullseye with solid fill">
            <a:extLst>
              <a:ext uri="{FF2B5EF4-FFF2-40B4-BE49-F238E27FC236}">
                <a16:creationId xmlns:a16="http://schemas.microsoft.com/office/drawing/2014/main" id="{E1EB83E4-70FD-AE25-5E41-D410F2F0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7936" y="1081759"/>
            <a:ext cx="553956" cy="553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BF9F4-804E-3EB6-C8FE-5DD8874ECFF4}"/>
              </a:ext>
            </a:extLst>
          </p:cNvPr>
          <p:cNvSpPr txBox="1"/>
          <p:nvPr/>
        </p:nvSpPr>
        <p:spPr>
          <a:xfrm>
            <a:off x="914588" y="1112495"/>
            <a:ext cx="1515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Accuracy</a:t>
            </a:r>
            <a:endParaRPr lang="en-US" sz="2800"/>
          </a:p>
        </p:txBody>
      </p:sp>
      <p:pic>
        <p:nvPicPr>
          <p:cNvPr id="4" name="Picture 3" descr="A graph of a graph showing the number of training access&#10;&#10;Description automatically generated with medium confidence">
            <a:extLst>
              <a:ext uri="{FF2B5EF4-FFF2-40B4-BE49-F238E27FC236}">
                <a16:creationId xmlns:a16="http://schemas.microsoft.com/office/drawing/2014/main" id="{8061FDA9-9375-ECB1-593E-986AC3869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36" y="1801183"/>
            <a:ext cx="5961369" cy="44925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F2ADA-0818-4FA9-FD57-1C1BB09CD168}"/>
              </a:ext>
            </a:extLst>
          </p:cNvPr>
          <p:cNvSpPr txBox="1"/>
          <p:nvPr/>
        </p:nvSpPr>
        <p:spPr>
          <a:xfrm>
            <a:off x="7067227" y="2515622"/>
            <a:ext cx="4686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Simple Logistic Regression Model: </a:t>
            </a:r>
            <a:r>
              <a:rPr lang="en-US" sz="1800" b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93.38% </a:t>
            </a:r>
            <a:r>
              <a:rPr lang="en-US" sz="18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test accuracy and a hold-out sample accuracy of </a:t>
            </a:r>
            <a:r>
              <a:rPr lang="en-US" sz="1800" b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86.10</a:t>
            </a:r>
            <a:r>
              <a:rPr lang="en-US" sz="18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%</a:t>
            </a:r>
            <a:endParaRPr lang="en-US"/>
          </a:p>
          <a:p>
            <a:endParaRPr lang="en-US" b="1">
              <a:solidFill>
                <a:srgbClr val="0070C0"/>
              </a:solidFill>
            </a:endParaRPr>
          </a:p>
          <a:p>
            <a:endParaRPr lang="en-US" b="1">
              <a:solidFill>
                <a:srgbClr val="0070C0"/>
              </a:solidFill>
            </a:endParaRPr>
          </a:p>
          <a:p>
            <a:r>
              <a:rPr lang="en-US" b="1">
                <a:solidFill>
                  <a:srgbClr val="0070C0"/>
                </a:solidFill>
              </a:rPr>
              <a:t>SoftMax Classifier Model:</a:t>
            </a:r>
            <a:r>
              <a:rPr lang="en-US" b="1"/>
              <a:t> 92.68% </a:t>
            </a:r>
            <a:r>
              <a:rPr lang="en-US"/>
              <a:t>test accuracy and a hold-out sample accuracy of </a:t>
            </a:r>
            <a:r>
              <a:rPr lang="en-US" b="1"/>
              <a:t>91.89</a:t>
            </a:r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086821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8CC05B-F64A-A323-A3E7-7C6D1A0F0BD1}"/>
              </a:ext>
            </a:extLst>
          </p:cNvPr>
          <p:cNvCxnSpPr>
            <a:cxnSpLocks/>
          </p:cNvCxnSpPr>
          <p:nvPr/>
        </p:nvCxnSpPr>
        <p:spPr>
          <a:xfrm>
            <a:off x="168166" y="773962"/>
            <a:ext cx="1182413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43D16-BC3F-D22D-15C5-4AC0E6B9970A}"/>
              </a:ext>
            </a:extLst>
          </p:cNvPr>
          <p:cNvSpPr txBox="1"/>
          <p:nvPr/>
        </p:nvSpPr>
        <p:spPr>
          <a:xfrm>
            <a:off x="168166" y="189187"/>
            <a:ext cx="452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Results &amp;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BF9F4-804E-3EB6-C8FE-5DD8874ECFF4}"/>
              </a:ext>
            </a:extLst>
          </p:cNvPr>
          <p:cNvSpPr txBox="1"/>
          <p:nvPr/>
        </p:nvSpPr>
        <p:spPr>
          <a:xfrm>
            <a:off x="914588" y="1254200"/>
            <a:ext cx="2323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False Positives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F2ADA-0818-4FA9-FD57-1C1BB09CD168}"/>
              </a:ext>
            </a:extLst>
          </p:cNvPr>
          <p:cNvSpPr txBox="1"/>
          <p:nvPr/>
        </p:nvSpPr>
        <p:spPr>
          <a:xfrm>
            <a:off x="667026" y="5203669"/>
            <a:ext cx="1132527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Out of </a:t>
            </a:r>
            <a:r>
              <a:rPr lang="en-US" b="1">
                <a:solidFill>
                  <a:srgbClr val="0070C0"/>
                </a:solidFill>
              </a:rPr>
              <a:t>259</a:t>
            </a:r>
            <a:r>
              <a:rPr lang="en-US"/>
              <a:t> images, </a:t>
            </a:r>
            <a:r>
              <a:rPr lang="en-US" b="1">
                <a:solidFill>
                  <a:srgbClr val="0070C0"/>
                </a:solidFill>
              </a:rPr>
              <a:t>3</a:t>
            </a:r>
            <a:r>
              <a:rPr lang="en-US"/>
              <a:t> false positives occurred, each influenced by factors like Casted Shadows, Lighting, Individuals Wearing Glasses, or the Presence of Another Person in the Background</a:t>
            </a:r>
          </a:p>
        </p:txBody>
      </p:sp>
      <p:pic>
        <p:nvPicPr>
          <p:cNvPr id="8" name="Graphic 7" descr="No sign outline">
            <a:extLst>
              <a:ext uri="{FF2B5EF4-FFF2-40B4-BE49-F238E27FC236}">
                <a16:creationId xmlns:a16="http://schemas.microsoft.com/office/drawing/2014/main" id="{481BC241-4931-0EEC-035C-06C516E4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7937" y="1254200"/>
            <a:ext cx="523219" cy="5232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F9302B-6C63-0AF2-F946-06791CD5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25" y="2184575"/>
            <a:ext cx="7826644" cy="26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1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Pagaria</dc:creator>
  <cp:revision>3</cp:revision>
  <dcterms:created xsi:type="dcterms:W3CDTF">2023-12-09T22:35:11Z</dcterms:created>
  <dcterms:modified xsi:type="dcterms:W3CDTF">2023-12-11T16:03:40Z</dcterms:modified>
</cp:coreProperties>
</file>